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7" r:id="rId3"/>
    <p:sldMasterId id="2147483712" r:id="rId4"/>
  </p:sldMasterIdLst>
  <p:notesMasterIdLst>
    <p:notesMasterId r:id="rId15"/>
  </p:notesMasterIdLst>
  <p:sldIdLst>
    <p:sldId id="257" r:id="rId5"/>
    <p:sldId id="319" r:id="rId6"/>
    <p:sldId id="918" r:id="rId7"/>
    <p:sldId id="917" r:id="rId8"/>
    <p:sldId id="332" r:id="rId9"/>
    <p:sldId id="333" r:id="rId10"/>
    <p:sldId id="340" r:id="rId11"/>
    <p:sldId id="330" r:id="rId12"/>
    <p:sldId id="344" r:id="rId13"/>
    <p:sldId id="269" r:id="rId14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88"/>
    <a:srgbClr val="EF4136"/>
    <a:srgbClr val="F04C23"/>
    <a:srgbClr val="D00A54"/>
    <a:srgbClr val="FBAD18"/>
    <a:srgbClr val="A6CE3C"/>
    <a:srgbClr val="5A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FCD5BE-838F-4C1F-8829-04C04057F8C4}" v="1" dt="2024-02-29T08:51:47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5"/>
    <p:restoredTop sz="96425"/>
  </p:normalViewPr>
  <p:slideViewPr>
    <p:cSldViewPr snapToGrid="0" showGuides="1">
      <p:cViewPr varScale="1">
        <p:scale>
          <a:sx n="108" d="100"/>
          <a:sy n="108" d="100"/>
        </p:scale>
        <p:origin x="10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51C931-BEF2-408B-BC2A-20630413F54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833A302-F75F-46A6-B46F-1A794E06C0C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0"/>
            <a:t>Identity Theft Threats</a:t>
          </a:r>
          <a:endParaRPr lang="en-US"/>
        </a:p>
      </dgm:t>
    </dgm:pt>
    <dgm:pt modelId="{5DEA9FF6-D208-447C-85CB-065F8D382190}" type="parTrans" cxnId="{04656948-0109-4F97-AE3D-F4C834F16F10}">
      <dgm:prSet/>
      <dgm:spPr/>
      <dgm:t>
        <a:bodyPr/>
        <a:lstStyle/>
        <a:p>
          <a:endParaRPr lang="en-US"/>
        </a:p>
      </dgm:t>
    </dgm:pt>
    <dgm:pt modelId="{B7A76E1E-D386-4B63-A698-DFE463F61D53}" type="sibTrans" cxnId="{04656948-0109-4F97-AE3D-F4C834F16F10}">
      <dgm:prSet/>
      <dgm:spPr/>
      <dgm:t>
        <a:bodyPr/>
        <a:lstStyle/>
        <a:p>
          <a:endParaRPr lang="en-US"/>
        </a:p>
      </dgm:t>
    </dgm:pt>
    <dgm:pt modelId="{723F86D8-A53B-43E7-B9F0-C79FC6FF738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0"/>
            <a:t>Fraudulent Document Submission</a:t>
          </a:r>
          <a:endParaRPr lang="en-US"/>
        </a:p>
      </dgm:t>
    </dgm:pt>
    <dgm:pt modelId="{305A3809-8E1B-4E8B-B0D5-C48E603F694B}" type="parTrans" cxnId="{7FAF98E5-CD60-4A54-916A-754345FBCD97}">
      <dgm:prSet/>
      <dgm:spPr/>
      <dgm:t>
        <a:bodyPr/>
        <a:lstStyle/>
        <a:p>
          <a:endParaRPr lang="en-US"/>
        </a:p>
      </dgm:t>
    </dgm:pt>
    <dgm:pt modelId="{D7771372-2CB2-433A-847B-334C3875471B}" type="sibTrans" cxnId="{7FAF98E5-CD60-4A54-916A-754345FBCD97}">
      <dgm:prSet/>
      <dgm:spPr/>
      <dgm:t>
        <a:bodyPr/>
        <a:lstStyle/>
        <a:p>
          <a:endParaRPr lang="en-US"/>
        </a:p>
      </dgm:t>
    </dgm:pt>
    <dgm:pt modelId="{ED393F7D-E2A1-4AFF-B82E-0A65023BE18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0"/>
            <a:t>Multiple ID Instances</a:t>
          </a:r>
          <a:endParaRPr lang="en-US"/>
        </a:p>
      </dgm:t>
    </dgm:pt>
    <dgm:pt modelId="{848B2D92-1196-4316-8483-1C1CEB73362D}" type="parTrans" cxnId="{237B1CB8-BC1A-4663-995D-94452E3B63B4}">
      <dgm:prSet/>
      <dgm:spPr/>
      <dgm:t>
        <a:bodyPr/>
        <a:lstStyle/>
        <a:p>
          <a:endParaRPr lang="en-US"/>
        </a:p>
      </dgm:t>
    </dgm:pt>
    <dgm:pt modelId="{1DA632F4-D41B-4FB1-8A94-A80D47A79A91}" type="sibTrans" cxnId="{237B1CB8-BC1A-4663-995D-94452E3B63B4}">
      <dgm:prSet/>
      <dgm:spPr/>
      <dgm:t>
        <a:bodyPr/>
        <a:lstStyle/>
        <a:p>
          <a:endParaRPr lang="en-US"/>
        </a:p>
      </dgm:t>
    </dgm:pt>
    <dgm:pt modelId="{A72124EB-405B-4147-AF5B-FD1CA53551E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0"/>
            <a:t>Data Quality and Accuracy</a:t>
          </a:r>
          <a:endParaRPr lang="en-US"/>
        </a:p>
      </dgm:t>
    </dgm:pt>
    <dgm:pt modelId="{586A9D4E-B235-40E5-9AC9-51752C6794BD}" type="parTrans" cxnId="{0988FD54-9BD4-42AF-A27B-C95204101882}">
      <dgm:prSet/>
      <dgm:spPr/>
      <dgm:t>
        <a:bodyPr/>
        <a:lstStyle/>
        <a:p>
          <a:endParaRPr lang="en-US"/>
        </a:p>
      </dgm:t>
    </dgm:pt>
    <dgm:pt modelId="{C6C34E0E-9987-4DCF-BAB9-EC2A6E416C22}" type="sibTrans" cxnId="{0988FD54-9BD4-42AF-A27B-C95204101882}">
      <dgm:prSet/>
      <dgm:spPr/>
      <dgm:t>
        <a:bodyPr/>
        <a:lstStyle/>
        <a:p>
          <a:endParaRPr lang="en-US"/>
        </a:p>
      </dgm:t>
    </dgm:pt>
    <dgm:pt modelId="{864ED79C-C840-4812-8D83-BC2D9C9A3CD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i="0"/>
            <a:t>Regulatory Compliance</a:t>
          </a:r>
          <a:endParaRPr lang="en-US"/>
        </a:p>
      </dgm:t>
    </dgm:pt>
    <dgm:pt modelId="{1B0B27F2-1770-4634-8CFF-A03534DCEEB9}" type="parTrans" cxnId="{C8E3C576-0F15-4D91-86EE-C70B2219D8EA}">
      <dgm:prSet/>
      <dgm:spPr/>
      <dgm:t>
        <a:bodyPr/>
        <a:lstStyle/>
        <a:p>
          <a:endParaRPr lang="en-US"/>
        </a:p>
      </dgm:t>
    </dgm:pt>
    <dgm:pt modelId="{5C18A44C-BBDE-4464-A5BA-3B69FDFF38BF}" type="sibTrans" cxnId="{C8E3C576-0F15-4D91-86EE-C70B2219D8EA}">
      <dgm:prSet/>
      <dgm:spPr/>
      <dgm:t>
        <a:bodyPr/>
        <a:lstStyle/>
        <a:p>
          <a:endParaRPr lang="en-US"/>
        </a:p>
      </dgm:t>
    </dgm:pt>
    <dgm:pt modelId="{202C3DD9-491E-4AFE-8952-F912D7B5AF26}" type="pres">
      <dgm:prSet presAssocID="{4151C931-BEF2-408B-BC2A-20630413F54D}" presName="root" presStyleCnt="0">
        <dgm:presLayoutVars>
          <dgm:dir/>
          <dgm:resizeHandles val="exact"/>
        </dgm:presLayoutVars>
      </dgm:prSet>
      <dgm:spPr/>
    </dgm:pt>
    <dgm:pt modelId="{469D4D65-BAA9-4226-90B4-DF31364D0E7D}" type="pres">
      <dgm:prSet presAssocID="{0833A302-F75F-46A6-B46F-1A794E06C0CB}" presName="compNode" presStyleCnt="0"/>
      <dgm:spPr/>
    </dgm:pt>
    <dgm:pt modelId="{EB5699AD-3AE5-4299-85DE-6F86608A392C}" type="pres">
      <dgm:prSet presAssocID="{0833A302-F75F-46A6-B46F-1A794E06C0CB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FE593E7-0647-45A0-AC96-28AE48721D6B}" type="pres">
      <dgm:prSet presAssocID="{0833A302-F75F-46A6-B46F-1A794E06C0C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4324DD15-F079-45AB-8634-B189E20B2BA0}" type="pres">
      <dgm:prSet presAssocID="{0833A302-F75F-46A6-B46F-1A794E06C0CB}" presName="spaceRect" presStyleCnt="0"/>
      <dgm:spPr/>
    </dgm:pt>
    <dgm:pt modelId="{E7CD5E46-111D-4340-94F6-1A470A587602}" type="pres">
      <dgm:prSet presAssocID="{0833A302-F75F-46A6-B46F-1A794E06C0CB}" presName="textRect" presStyleLbl="revTx" presStyleIdx="0" presStyleCnt="5">
        <dgm:presLayoutVars>
          <dgm:chMax val="1"/>
          <dgm:chPref val="1"/>
        </dgm:presLayoutVars>
      </dgm:prSet>
      <dgm:spPr/>
    </dgm:pt>
    <dgm:pt modelId="{30A2097D-E64E-4425-84B9-5F75233AFA9E}" type="pres">
      <dgm:prSet presAssocID="{B7A76E1E-D386-4B63-A698-DFE463F61D53}" presName="sibTrans" presStyleCnt="0"/>
      <dgm:spPr/>
    </dgm:pt>
    <dgm:pt modelId="{58F11F11-E231-4A6D-89D6-965F9C5ACF42}" type="pres">
      <dgm:prSet presAssocID="{723F86D8-A53B-43E7-B9F0-C79FC6FF738B}" presName="compNode" presStyleCnt="0"/>
      <dgm:spPr/>
    </dgm:pt>
    <dgm:pt modelId="{09E811CF-9C91-4176-9162-F683035F2B1F}" type="pres">
      <dgm:prSet presAssocID="{723F86D8-A53B-43E7-B9F0-C79FC6FF738B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D2BC011-B11C-4A74-877E-A18E1171FEC0}" type="pres">
      <dgm:prSet presAssocID="{723F86D8-A53B-43E7-B9F0-C79FC6FF738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1532EAB-25B5-44DC-B83D-F2E4E69D7672}" type="pres">
      <dgm:prSet presAssocID="{723F86D8-A53B-43E7-B9F0-C79FC6FF738B}" presName="spaceRect" presStyleCnt="0"/>
      <dgm:spPr/>
    </dgm:pt>
    <dgm:pt modelId="{2EDEBA8C-E589-4F4A-9566-BFF1A9CE9E26}" type="pres">
      <dgm:prSet presAssocID="{723F86D8-A53B-43E7-B9F0-C79FC6FF738B}" presName="textRect" presStyleLbl="revTx" presStyleIdx="1" presStyleCnt="5">
        <dgm:presLayoutVars>
          <dgm:chMax val="1"/>
          <dgm:chPref val="1"/>
        </dgm:presLayoutVars>
      </dgm:prSet>
      <dgm:spPr/>
    </dgm:pt>
    <dgm:pt modelId="{4FB6816D-C8C7-49B2-9897-679DF2C78DC2}" type="pres">
      <dgm:prSet presAssocID="{D7771372-2CB2-433A-847B-334C3875471B}" presName="sibTrans" presStyleCnt="0"/>
      <dgm:spPr/>
    </dgm:pt>
    <dgm:pt modelId="{779AB0B6-85BB-48E4-9ECA-DCC44FCB945D}" type="pres">
      <dgm:prSet presAssocID="{ED393F7D-E2A1-4AFF-B82E-0A65023BE186}" presName="compNode" presStyleCnt="0"/>
      <dgm:spPr/>
    </dgm:pt>
    <dgm:pt modelId="{8E30970B-7FFB-4857-AAB8-AB09BA914AB2}" type="pres">
      <dgm:prSet presAssocID="{ED393F7D-E2A1-4AFF-B82E-0A65023BE186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DBCABA24-D00D-4F88-B4FE-ED60A66F4246}" type="pres">
      <dgm:prSet presAssocID="{ED393F7D-E2A1-4AFF-B82E-0A65023BE18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891FCAAC-51C8-41E0-A3AA-FEB359E9269C}" type="pres">
      <dgm:prSet presAssocID="{ED393F7D-E2A1-4AFF-B82E-0A65023BE186}" presName="spaceRect" presStyleCnt="0"/>
      <dgm:spPr/>
    </dgm:pt>
    <dgm:pt modelId="{EAC907CD-7552-4529-8BDD-C5660CEBA454}" type="pres">
      <dgm:prSet presAssocID="{ED393F7D-E2A1-4AFF-B82E-0A65023BE186}" presName="textRect" presStyleLbl="revTx" presStyleIdx="2" presStyleCnt="5">
        <dgm:presLayoutVars>
          <dgm:chMax val="1"/>
          <dgm:chPref val="1"/>
        </dgm:presLayoutVars>
      </dgm:prSet>
      <dgm:spPr/>
    </dgm:pt>
    <dgm:pt modelId="{DD4D29DB-A834-4FA3-BD19-78BD8506B528}" type="pres">
      <dgm:prSet presAssocID="{1DA632F4-D41B-4FB1-8A94-A80D47A79A91}" presName="sibTrans" presStyleCnt="0"/>
      <dgm:spPr/>
    </dgm:pt>
    <dgm:pt modelId="{EBE87F71-6C5C-4CEC-8DEE-8131EA918DB8}" type="pres">
      <dgm:prSet presAssocID="{A72124EB-405B-4147-AF5B-FD1CA53551ED}" presName="compNode" presStyleCnt="0"/>
      <dgm:spPr/>
    </dgm:pt>
    <dgm:pt modelId="{1E6FE07C-A085-49B7-9F0C-4565ED06E4F7}" type="pres">
      <dgm:prSet presAssocID="{A72124EB-405B-4147-AF5B-FD1CA53551ED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747B9E60-0739-448D-BDAA-A3BB1D709B07}" type="pres">
      <dgm:prSet presAssocID="{A72124EB-405B-4147-AF5B-FD1CA53551E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EEB8246-5761-4BF7-9E4F-B8A13DB37FB6}" type="pres">
      <dgm:prSet presAssocID="{A72124EB-405B-4147-AF5B-FD1CA53551ED}" presName="spaceRect" presStyleCnt="0"/>
      <dgm:spPr/>
    </dgm:pt>
    <dgm:pt modelId="{5268A7ED-9317-464D-97A5-7C7745B5A90A}" type="pres">
      <dgm:prSet presAssocID="{A72124EB-405B-4147-AF5B-FD1CA53551ED}" presName="textRect" presStyleLbl="revTx" presStyleIdx="3" presStyleCnt="5">
        <dgm:presLayoutVars>
          <dgm:chMax val="1"/>
          <dgm:chPref val="1"/>
        </dgm:presLayoutVars>
      </dgm:prSet>
      <dgm:spPr/>
    </dgm:pt>
    <dgm:pt modelId="{B9B61B1B-5E03-4087-B6E1-E3DA6CD43B31}" type="pres">
      <dgm:prSet presAssocID="{C6C34E0E-9987-4DCF-BAB9-EC2A6E416C22}" presName="sibTrans" presStyleCnt="0"/>
      <dgm:spPr/>
    </dgm:pt>
    <dgm:pt modelId="{F91BD290-559F-4B97-B04B-9F8436792E7F}" type="pres">
      <dgm:prSet presAssocID="{864ED79C-C840-4812-8D83-BC2D9C9A3CD3}" presName="compNode" presStyleCnt="0"/>
      <dgm:spPr/>
    </dgm:pt>
    <dgm:pt modelId="{06A18D4A-DA14-4CD1-8D3B-142B07DACB23}" type="pres">
      <dgm:prSet presAssocID="{864ED79C-C840-4812-8D83-BC2D9C9A3CD3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7509653D-7B30-4BA2-A8CF-3C1C1752A2B6}" type="pres">
      <dgm:prSet presAssocID="{864ED79C-C840-4812-8D83-BC2D9C9A3CD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420598E8-4B57-42F8-AFA5-B77C34A78EDC}" type="pres">
      <dgm:prSet presAssocID="{864ED79C-C840-4812-8D83-BC2D9C9A3CD3}" presName="spaceRect" presStyleCnt="0"/>
      <dgm:spPr/>
    </dgm:pt>
    <dgm:pt modelId="{ADE235DC-818B-4BE4-86B2-934EC29F2CA9}" type="pres">
      <dgm:prSet presAssocID="{864ED79C-C840-4812-8D83-BC2D9C9A3CD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A8D81D37-3CE2-495C-8A5F-5B16716E5236}" type="presOf" srcId="{A72124EB-405B-4147-AF5B-FD1CA53551ED}" destId="{5268A7ED-9317-464D-97A5-7C7745B5A90A}" srcOrd="0" destOrd="0" presId="urn:microsoft.com/office/officeart/2018/5/layout/IconLeafLabelList"/>
    <dgm:cxn modelId="{F0CA3E39-E9A6-4850-B52F-1D8AEEA26BBC}" type="presOf" srcId="{723F86D8-A53B-43E7-B9F0-C79FC6FF738B}" destId="{2EDEBA8C-E589-4F4A-9566-BFF1A9CE9E26}" srcOrd="0" destOrd="0" presId="urn:microsoft.com/office/officeart/2018/5/layout/IconLeafLabelList"/>
    <dgm:cxn modelId="{04656948-0109-4F97-AE3D-F4C834F16F10}" srcId="{4151C931-BEF2-408B-BC2A-20630413F54D}" destId="{0833A302-F75F-46A6-B46F-1A794E06C0CB}" srcOrd="0" destOrd="0" parTransId="{5DEA9FF6-D208-447C-85CB-065F8D382190}" sibTransId="{B7A76E1E-D386-4B63-A698-DFE463F61D53}"/>
    <dgm:cxn modelId="{256BE14E-D56E-4A42-902E-41489F35498B}" type="presOf" srcId="{4151C931-BEF2-408B-BC2A-20630413F54D}" destId="{202C3DD9-491E-4AFE-8952-F912D7B5AF26}" srcOrd="0" destOrd="0" presId="urn:microsoft.com/office/officeart/2018/5/layout/IconLeafLabelList"/>
    <dgm:cxn modelId="{27FA1774-3CA0-4D96-A111-1E7DB072B8A3}" type="presOf" srcId="{ED393F7D-E2A1-4AFF-B82E-0A65023BE186}" destId="{EAC907CD-7552-4529-8BDD-C5660CEBA454}" srcOrd="0" destOrd="0" presId="urn:microsoft.com/office/officeart/2018/5/layout/IconLeafLabelList"/>
    <dgm:cxn modelId="{0988FD54-9BD4-42AF-A27B-C95204101882}" srcId="{4151C931-BEF2-408B-BC2A-20630413F54D}" destId="{A72124EB-405B-4147-AF5B-FD1CA53551ED}" srcOrd="3" destOrd="0" parTransId="{586A9D4E-B235-40E5-9AC9-51752C6794BD}" sibTransId="{C6C34E0E-9987-4DCF-BAB9-EC2A6E416C22}"/>
    <dgm:cxn modelId="{C8E3C576-0F15-4D91-86EE-C70B2219D8EA}" srcId="{4151C931-BEF2-408B-BC2A-20630413F54D}" destId="{864ED79C-C840-4812-8D83-BC2D9C9A3CD3}" srcOrd="4" destOrd="0" parTransId="{1B0B27F2-1770-4634-8CFF-A03534DCEEB9}" sibTransId="{5C18A44C-BBDE-4464-A5BA-3B69FDFF38BF}"/>
    <dgm:cxn modelId="{BC1B8A57-779F-425E-9EEF-57CC186929EE}" type="presOf" srcId="{864ED79C-C840-4812-8D83-BC2D9C9A3CD3}" destId="{ADE235DC-818B-4BE4-86B2-934EC29F2CA9}" srcOrd="0" destOrd="0" presId="urn:microsoft.com/office/officeart/2018/5/layout/IconLeafLabelList"/>
    <dgm:cxn modelId="{F40E67A1-8DD6-48DF-BC73-6C272601ACDA}" type="presOf" srcId="{0833A302-F75F-46A6-B46F-1A794E06C0CB}" destId="{E7CD5E46-111D-4340-94F6-1A470A587602}" srcOrd="0" destOrd="0" presId="urn:microsoft.com/office/officeart/2018/5/layout/IconLeafLabelList"/>
    <dgm:cxn modelId="{237B1CB8-BC1A-4663-995D-94452E3B63B4}" srcId="{4151C931-BEF2-408B-BC2A-20630413F54D}" destId="{ED393F7D-E2A1-4AFF-B82E-0A65023BE186}" srcOrd="2" destOrd="0" parTransId="{848B2D92-1196-4316-8483-1C1CEB73362D}" sibTransId="{1DA632F4-D41B-4FB1-8A94-A80D47A79A91}"/>
    <dgm:cxn modelId="{7FAF98E5-CD60-4A54-916A-754345FBCD97}" srcId="{4151C931-BEF2-408B-BC2A-20630413F54D}" destId="{723F86D8-A53B-43E7-B9F0-C79FC6FF738B}" srcOrd="1" destOrd="0" parTransId="{305A3809-8E1B-4E8B-B0D5-C48E603F694B}" sibTransId="{D7771372-2CB2-433A-847B-334C3875471B}"/>
    <dgm:cxn modelId="{A92698A6-812E-49E6-BC40-812E6D34B390}" type="presParOf" srcId="{202C3DD9-491E-4AFE-8952-F912D7B5AF26}" destId="{469D4D65-BAA9-4226-90B4-DF31364D0E7D}" srcOrd="0" destOrd="0" presId="urn:microsoft.com/office/officeart/2018/5/layout/IconLeafLabelList"/>
    <dgm:cxn modelId="{364B0D8B-3E50-436A-9872-278C4089C5DF}" type="presParOf" srcId="{469D4D65-BAA9-4226-90B4-DF31364D0E7D}" destId="{EB5699AD-3AE5-4299-85DE-6F86608A392C}" srcOrd="0" destOrd="0" presId="urn:microsoft.com/office/officeart/2018/5/layout/IconLeafLabelList"/>
    <dgm:cxn modelId="{AB864367-355A-4FB0-9B5A-2C34F15653B7}" type="presParOf" srcId="{469D4D65-BAA9-4226-90B4-DF31364D0E7D}" destId="{5FE593E7-0647-45A0-AC96-28AE48721D6B}" srcOrd="1" destOrd="0" presId="urn:microsoft.com/office/officeart/2018/5/layout/IconLeafLabelList"/>
    <dgm:cxn modelId="{D39728FC-E4D0-40E4-98B0-2C0DA2204DDD}" type="presParOf" srcId="{469D4D65-BAA9-4226-90B4-DF31364D0E7D}" destId="{4324DD15-F079-45AB-8634-B189E20B2BA0}" srcOrd="2" destOrd="0" presId="urn:microsoft.com/office/officeart/2018/5/layout/IconLeafLabelList"/>
    <dgm:cxn modelId="{C9F4ADAA-7677-43FC-8944-ECFDA09922BF}" type="presParOf" srcId="{469D4D65-BAA9-4226-90B4-DF31364D0E7D}" destId="{E7CD5E46-111D-4340-94F6-1A470A587602}" srcOrd="3" destOrd="0" presId="urn:microsoft.com/office/officeart/2018/5/layout/IconLeafLabelList"/>
    <dgm:cxn modelId="{4F8F6589-D119-403C-9F46-9EF1582CC83A}" type="presParOf" srcId="{202C3DD9-491E-4AFE-8952-F912D7B5AF26}" destId="{30A2097D-E64E-4425-84B9-5F75233AFA9E}" srcOrd="1" destOrd="0" presId="urn:microsoft.com/office/officeart/2018/5/layout/IconLeafLabelList"/>
    <dgm:cxn modelId="{119A8F3D-353B-4C6D-A66A-3D08282E0819}" type="presParOf" srcId="{202C3DD9-491E-4AFE-8952-F912D7B5AF26}" destId="{58F11F11-E231-4A6D-89D6-965F9C5ACF42}" srcOrd="2" destOrd="0" presId="urn:microsoft.com/office/officeart/2018/5/layout/IconLeafLabelList"/>
    <dgm:cxn modelId="{86EDA063-7C36-44CD-B8FE-5B02A8F3ABEB}" type="presParOf" srcId="{58F11F11-E231-4A6D-89D6-965F9C5ACF42}" destId="{09E811CF-9C91-4176-9162-F683035F2B1F}" srcOrd="0" destOrd="0" presId="urn:microsoft.com/office/officeart/2018/5/layout/IconLeafLabelList"/>
    <dgm:cxn modelId="{F298DB15-0B8E-4901-85D8-8CB04F2C8E39}" type="presParOf" srcId="{58F11F11-E231-4A6D-89D6-965F9C5ACF42}" destId="{6D2BC011-B11C-4A74-877E-A18E1171FEC0}" srcOrd="1" destOrd="0" presId="urn:microsoft.com/office/officeart/2018/5/layout/IconLeafLabelList"/>
    <dgm:cxn modelId="{F4486972-23DA-45C8-A9DB-AF2965DD3555}" type="presParOf" srcId="{58F11F11-E231-4A6D-89D6-965F9C5ACF42}" destId="{61532EAB-25B5-44DC-B83D-F2E4E69D7672}" srcOrd="2" destOrd="0" presId="urn:microsoft.com/office/officeart/2018/5/layout/IconLeafLabelList"/>
    <dgm:cxn modelId="{B4F0D41C-7111-40F5-89CD-F554AFB5D668}" type="presParOf" srcId="{58F11F11-E231-4A6D-89D6-965F9C5ACF42}" destId="{2EDEBA8C-E589-4F4A-9566-BFF1A9CE9E26}" srcOrd="3" destOrd="0" presId="urn:microsoft.com/office/officeart/2018/5/layout/IconLeafLabelList"/>
    <dgm:cxn modelId="{68C650D8-4E7F-48E9-9C72-1D6E708B32BA}" type="presParOf" srcId="{202C3DD9-491E-4AFE-8952-F912D7B5AF26}" destId="{4FB6816D-C8C7-49B2-9897-679DF2C78DC2}" srcOrd="3" destOrd="0" presId="urn:microsoft.com/office/officeart/2018/5/layout/IconLeafLabelList"/>
    <dgm:cxn modelId="{2760364A-5074-4DDA-8512-C4F1BE28AB89}" type="presParOf" srcId="{202C3DD9-491E-4AFE-8952-F912D7B5AF26}" destId="{779AB0B6-85BB-48E4-9ECA-DCC44FCB945D}" srcOrd="4" destOrd="0" presId="urn:microsoft.com/office/officeart/2018/5/layout/IconLeafLabelList"/>
    <dgm:cxn modelId="{BBD8C69C-5F0F-4388-AB22-CE6BEC48872A}" type="presParOf" srcId="{779AB0B6-85BB-48E4-9ECA-DCC44FCB945D}" destId="{8E30970B-7FFB-4857-AAB8-AB09BA914AB2}" srcOrd="0" destOrd="0" presId="urn:microsoft.com/office/officeart/2018/5/layout/IconLeafLabelList"/>
    <dgm:cxn modelId="{7C03FA4B-61DD-4195-8807-7319991BFF3D}" type="presParOf" srcId="{779AB0B6-85BB-48E4-9ECA-DCC44FCB945D}" destId="{DBCABA24-D00D-4F88-B4FE-ED60A66F4246}" srcOrd="1" destOrd="0" presId="urn:microsoft.com/office/officeart/2018/5/layout/IconLeafLabelList"/>
    <dgm:cxn modelId="{2EF01062-063C-420B-97FB-7A56A1E8615D}" type="presParOf" srcId="{779AB0B6-85BB-48E4-9ECA-DCC44FCB945D}" destId="{891FCAAC-51C8-41E0-A3AA-FEB359E9269C}" srcOrd="2" destOrd="0" presId="urn:microsoft.com/office/officeart/2018/5/layout/IconLeafLabelList"/>
    <dgm:cxn modelId="{DA3AFE12-611C-469B-BC45-DAA93A313D64}" type="presParOf" srcId="{779AB0B6-85BB-48E4-9ECA-DCC44FCB945D}" destId="{EAC907CD-7552-4529-8BDD-C5660CEBA454}" srcOrd="3" destOrd="0" presId="urn:microsoft.com/office/officeart/2018/5/layout/IconLeafLabelList"/>
    <dgm:cxn modelId="{699275A5-AB41-4351-A27C-BAE2793D40EB}" type="presParOf" srcId="{202C3DD9-491E-4AFE-8952-F912D7B5AF26}" destId="{DD4D29DB-A834-4FA3-BD19-78BD8506B528}" srcOrd="5" destOrd="0" presId="urn:microsoft.com/office/officeart/2018/5/layout/IconLeafLabelList"/>
    <dgm:cxn modelId="{F02D72C0-D586-4814-9AE0-7DCCC56D7B80}" type="presParOf" srcId="{202C3DD9-491E-4AFE-8952-F912D7B5AF26}" destId="{EBE87F71-6C5C-4CEC-8DEE-8131EA918DB8}" srcOrd="6" destOrd="0" presId="urn:microsoft.com/office/officeart/2018/5/layout/IconLeafLabelList"/>
    <dgm:cxn modelId="{6D640390-0D81-419C-8CAF-757CDB8956BB}" type="presParOf" srcId="{EBE87F71-6C5C-4CEC-8DEE-8131EA918DB8}" destId="{1E6FE07C-A085-49B7-9F0C-4565ED06E4F7}" srcOrd="0" destOrd="0" presId="urn:microsoft.com/office/officeart/2018/5/layout/IconLeafLabelList"/>
    <dgm:cxn modelId="{3C6AF598-86CF-406C-B3B9-91929E7285CE}" type="presParOf" srcId="{EBE87F71-6C5C-4CEC-8DEE-8131EA918DB8}" destId="{747B9E60-0739-448D-BDAA-A3BB1D709B07}" srcOrd="1" destOrd="0" presId="urn:microsoft.com/office/officeart/2018/5/layout/IconLeafLabelList"/>
    <dgm:cxn modelId="{E8611062-7349-41BC-94EF-9BD63E2915E9}" type="presParOf" srcId="{EBE87F71-6C5C-4CEC-8DEE-8131EA918DB8}" destId="{1EEB8246-5761-4BF7-9E4F-B8A13DB37FB6}" srcOrd="2" destOrd="0" presId="urn:microsoft.com/office/officeart/2018/5/layout/IconLeafLabelList"/>
    <dgm:cxn modelId="{ED9F0465-7DAF-4F2B-B68B-BDF0D4B2C270}" type="presParOf" srcId="{EBE87F71-6C5C-4CEC-8DEE-8131EA918DB8}" destId="{5268A7ED-9317-464D-97A5-7C7745B5A90A}" srcOrd="3" destOrd="0" presId="urn:microsoft.com/office/officeart/2018/5/layout/IconLeafLabelList"/>
    <dgm:cxn modelId="{5B7DCD1D-F7B6-4F4A-8BDD-A168DC85DE9B}" type="presParOf" srcId="{202C3DD9-491E-4AFE-8952-F912D7B5AF26}" destId="{B9B61B1B-5E03-4087-B6E1-E3DA6CD43B31}" srcOrd="7" destOrd="0" presId="urn:microsoft.com/office/officeart/2018/5/layout/IconLeafLabelList"/>
    <dgm:cxn modelId="{C8D1714B-FE15-4A4F-AF2D-58380D56D066}" type="presParOf" srcId="{202C3DD9-491E-4AFE-8952-F912D7B5AF26}" destId="{F91BD290-559F-4B97-B04B-9F8436792E7F}" srcOrd="8" destOrd="0" presId="urn:microsoft.com/office/officeart/2018/5/layout/IconLeafLabelList"/>
    <dgm:cxn modelId="{D4DD8FC9-6CF1-4537-A97F-63CCF215FEF5}" type="presParOf" srcId="{F91BD290-559F-4B97-B04B-9F8436792E7F}" destId="{06A18D4A-DA14-4CD1-8D3B-142B07DACB23}" srcOrd="0" destOrd="0" presId="urn:microsoft.com/office/officeart/2018/5/layout/IconLeafLabelList"/>
    <dgm:cxn modelId="{957AAB20-B41C-4AB7-A6DF-B7ED7E62D915}" type="presParOf" srcId="{F91BD290-559F-4B97-B04B-9F8436792E7F}" destId="{7509653D-7B30-4BA2-A8CF-3C1C1752A2B6}" srcOrd="1" destOrd="0" presId="urn:microsoft.com/office/officeart/2018/5/layout/IconLeafLabelList"/>
    <dgm:cxn modelId="{CCCF60CE-A720-4D03-866D-2D843024F95B}" type="presParOf" srcId="{F91BD290-559F-4B97-B04B-9F8436792E7F}" destId="{420598E8-4B57-42F8-AFA5-B77C34A78EDC}" srcOrd="2" destOrd="0" presId="urn:microsoft.com/office/officeart/2018/5/layout/IconLeafLabelList"/>
    <dgm:cxn modelId="{6377A6C8-211C-427E-A57D-0046B3A4AE08}" type="presParOf" srcId="{F91BD290-559F-4B97-B04B-9F8436792E7F}" destId="{ADE235DC-818B-4BE4-86B2-934EC29F2CA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7FDD85-662E-4BEB-873F-12C7C0FE888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DA7155B-0EC6-4666-A905-037C9078EA5F}">
      <dgm:prSet/>
      <dgm:spPr/>
      <dgm:t>
        <a:bodyPr/>
        <a:lstStyle/>
        <a:p>
          <a:r>
            <a:rPr lang="en-US" b="1" i="0"/>
            <a:t>ID Verification Process:</a:t>
          </a:r>
          <a:endParaRPr lang="en-US"/>
        </a:p>
      </dgm:t>
    </dgm:pt>
    <dgm:pt modelId="{AF944956-12C7-4EE2-B250-C03F5BF71B97}" type="parTrans" cxnId="{15C8E761-A17C-47FE-AFCD-4E424A630E17}">
      <dgm:prSet/>
      <dgm:spPr/>
      <dgm:t>
        <a:bodyPr/>
        <a:lstStyle/>
        <a:p>
          <a:endParaRPr lang="en-US"/>
        </a:p>
      </dgm:t>
    </dgm:pt>
    <dgm:pt modelId="{759A7D60-803F-4E05-9D41-17F56D27C8E0}" type="sibTrans" cxnId="{15C8E761-A17C-47FE-AFCD-4E424A630E17}">
      <dgm:prSet/>
      <dgm:spPr/>
      <dgm:t>
        <a:bodyPr/>
        <a:lstStyle/>
        <a:p>
          <a:endParaRPr lang="en-US"/>
        </a:p>
      </dgm:t>
    </dgm:pt>
    <dgm:pt modelId="{E587E02A-B9C7-4A4E-AB1E-B631958A5D2B}">
      <dgm:prSet/>
      <dgm:spPr/>
      <dgm:t>
        <a:bodyPr/>
        <a:lstStyle/>
        <a:p>
          <a:r>
            <a:rPr lang="en-US" b="0" i="1" dirty="0"/>
            <a:t>Student's ID sent to DHA for verification.</a:t>
          </a:r>
          <a:endParaRPr lang="en-US" dirty="0"/>
        </a:p>
      </dgm:t>
    </dgm:pt>
    <dgm:pt modelId="{A3BAA77C-380B-4C76-B2AC-2BEF6E0EEB6C}" type="parTrans" cxnId="{0A6696F1-2BE8-4DDD-95EE-3AD26CFE59DA}">
      <dgm:prSet/>
      <dgm:spPr/>
      <dgm:t>
        <a:bodyPr/>
        <a:lstStyle/>
        <a:p>
          <a:endParaRPr lang="en-US"/>
        </a:p>
      </dgm:t>
    </dgm:pt>
    <dgm:pt modelId="{0612D94C-4CE7-407E-98EF-82254AE1DDB5}" type="sibTrans" cxnId="{0A6696F1-2BE8-4DDD-95EE-3AD26CFE59DA}">
      <dgm:prSet/>
      <dgm:spPr/>
      <dgm:t>
        <a:bodyPr/>
        <a:lstStyle/>
        <a:p>
          <a:endParaRPr lang="en-US"/>
        </a:p>
      </dgm:t>
    </dgm:pt>
    <dgm:pt modelId="{ABB061BB-98C0-4A54-9586-FF46CBFEFB12}">
      <dgm:prSet/>
      <dgm:spPr/>
      <dgm:t>
        <a:bodyPr/>
        <a:lstStyle/>
        <a:p>
          <a:r>
            <a:rPr lang="en-US" b="1" i="0"/>
            <a:t>Response Handling:</a:t>
          </a:r>
          <a:endParaRPr lang="en-US"/>
        </a:p>
      </dgm:t>
    </dgm:pt>
    <dgm:pt modelId="{2D4E7613-15D3-46EA-8D0B-CBB8707A502C}" type="parTrans" cxnId="{53DA2B47-A989-40D9-A14F-CA31539E0635}">
      <dgm:prSet/>
      <dgm:spPr/>
      <dgm:t>
        <a:bodyPr/>
        <a:lstStyle/>
        <a:p>
          <a:endParaRPr lang="en-US"/>
        </a:p>
      </dgm:t>
    </dgm:pt>
    <dgm:pt modelId="{89EE1F66-BB16-405C-929E-FB43FA487E19}" type="sibTrans" cxnId="{53DA2B47-A989-40D9-A14F-CA31539E0635}">
      <dgm:prSet/>
      <dgm:spPr/>
      <dgm:t>
        <a:bodyPr/>
        <a:lstStyle/>
        <a:p>
          <a:endParaRPr lang="en-US"/>
        </a:p>
      </dgm:t>
    </dgm:pt>
    <dgm:pt modelId="{0B89B764-1EBA-4E1F-9E6C-4B84D46291BC}">
      <dgm:prSet/>
      <dgm:spPr/>
      <dgm:t>
        <a:bodyPr/>
        <a:lstStyle/>
        <a:p>
          <a:r>
            <a:rPr lang="en-US" b="0" i="1" dirty="0"/>
            <a:t>DHA's reply stored on SREGB-1.</a:t>
          </a:r>
          <a:endParaRPr lang="en-US" dirty="0"/>
        </a:p>
      </dgm:t>
    </dgm:pt>
    <dgm:pt modelId="{6374C176-C96D-4BB5-BE9B-A41779C32DF6}" type="parTrans" cxnId="{A598D92F-56CE-49B3-B3C5-EB37405F1F40}">
      <dgm:prSet/>
      <dgm:spPr/>
      <dgm:t>
        <a:bodyPr/>
        <a:lstStyle/>
        <a:p>
          <a:endParaRPr lang="en-US"/>
        </a:p>
      </dgm:t>
    </dgm:pt>
    <dgm:pt modelId="{1BAB918E-B5EF-4C04-93A0-521048EB614B}" type="sibTrans" cxnId="{A598D92F-56CE-49B3-B3C5-EB37405F1F40}">
      <dgm:prSet/>
      <dgm:spPr/>
      <dgm:t>
        <a:bodyPr/>
        <a:lstStyle/>
        <a:p>
          <a:endParaRPr lang="en-US"/>
        </a:p>
      </dgm:t>
    </dgm:pt>
    <dgm:pt modelId="{4853C501-18D2-4AD7-BC86-F39DDF48D059}">
      <dgm:prSet/>
      <dgm:spPr/>
      <dgm:t>
        <a:bodyPr/>
        <a:lstStyle/>
        <a:p>
          <a:r>
            <a:rPr lang="en-US" b="1" i="0"/>
            <a:t>Validation Status:</a:t>
          </a:r>
          <a:endParaRPr lang="en-US"/>
        </a:p>
      </dgm:t>
    </dgm:pt>
    <dgm:pt modelId="{5797C221-D76B-4B81-AC13-1057F815FB6B}" type="parTrans" cxnId="{7C58E032-F4AE-4476-A721-33BB57C3CDC0}">
      <dgm:prSet/>
      <dgm:spPr/>
      <dgm:t>
        <a:bodyPr/>
        <a:lstStyle/>
        <a:p>
          <a:endParaRPr lang="en-US"/>
        </a:p>
      </dgm:t>
    </dgm:pt>
    <dgm:pt modelId="{EE6B4055-ACC9-487C-B97C-319EEF47CA3B}" type="sibTrans" cxnId="{7C58E032-F4AE-4476-A721-33BB57C3CDC0}">
      <dgm:prSet/>
      <dgm:spPr/>
      <dgm:t>
        <a:bodyPr/>
        <a:lstStyle/>
        <a:p>
          <a:endParaRPr lang="en-US"/>
        </a:p>
      </dgm:t>
    </dgm:pt>
    <dgm:pt modelId="{996E188F-4161-4221-9D26-2F5AB975374C}">
      <dgm:prSet/>
      <dgm:spPr/>
      <dgm:t>
        <a:bodyPr/>
        <a:lstStyle/>
        <a:p>
          <a:r>
            <a:rPr lang="en-US" b="0" i="1"/>
            <a:t>Response categorized as valid or invalid.</a:t>
          </a:r>
          <a:endParaRPr lang="en-US"/>
        </a:p>
      </dgm:t>
    </dgm:pt>
    <dgm:pt modelId="{DA658AB9-F0D2-4A89-BFD6-2C00F93CC0B8}" type="parTrans" cxnId="{FB4F155C-057B-4D94-ACE3-29942517689E}">
      <dgm:prSet/>
      <dgm:spPr/>
      <dgm:t>
        <a:bodyPr/>
        <a:lstStyle/>
        <a:p>
          <a:endParaRPr lang="en-US"/>
        </a:p>
      </dgm:t>
    </dgm:pt>
    <dgm:pt modelId="{D547763D-BBDE-429E-A023-7B9821300636}" type="sibTrans" cxnId="{FB4F155C-057B-4D94-ACE3-29942517689E}">
      <dgm:prSet/>
      <dgm:spPr/>
      <dgm:t>
        <a:bodyPr/>
        <a:lstStyle/>
        <a:p>
          <a:endParaRPr lang="en-US"/>
        </a:p>
      </dgm:t>
    </dgm:pt>
    <dgm:pt modelId="{9662C1DF-97C7-4C82-B353-B7C87B091F63}" type="pres">
      <dgm:prSet presAssocID="{EA7FDD85-662E-4BEB-873F-12C7C0FE8881}" presName="linear" presStyleCnt="0">
        <dgm:presLayoutVars>
          <dgm:dir/>
          <dgm:animLvl val="lvl"/>
          <dgm:resizeHandles val="exact"/>
        </dgm:presLayoutVars>
      </dgm:prSet>
      <dgm:spPr/>
    </dgm:pt>
    <dgm:pt modelId="{491A16EA-F22D-4E92-BE79-63DFE66732C7}" type="pres">
      <dgm:prSet presAssocID="{EDA7155B-0EC6-4666-A905-037C9078EA5F}" presName="parentLin" presStyleCnt="0"/>
      <dgm:spPr/>
    </dgm:pt>
    <dgm:pt modelId="{561322EF-0349-440D-816D-66532765081B}" type="pres">
      <dgm:prSet presAssocID="{EDA7155B-0EC6-4666-A905-037C9078EA5F}" presName="parentLeftMargin" presStyleLbl="node1" presStyleIdx="0" presStyleCnt="3"/>
      <dgm:spPr/>
    </dgm:pt>
    <dgm:pt modelId="{948E5E07-C47C-4972-9C3D-70D87E6721C9}" type="pres">
      <dgm:prSet presAssocID="{EDA7155B-0EC6-4666-A905-037C9078EA5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90EE7C9-DC17-4F2A-AB6B-44938A5CD767}" type="pres">
      <dgm:prSet presAssocID="{EDA7155B-0EC6-4666-A905-037C9078EA5F}" presName="negativeSpace" presStyleCnt="0"/>
      <dgm:spPr/>
    </dgm:pt>
    <dgm:pt modelId="{A16B8341-3791-45FA-946C-891920DB64C8}" type="pres">
      <dgm:prSet presAssocID="{EDA7155B-0EC6-4666-A905-037C9078EA5F}" presName="childText" presStyleLbl="conFgAcc1" presStyleIdx="0" presStyleCnt="3">
        <dgm:presLayoutVars>
          <dgm:bulletEnabled val="1"/>
        </dgm:presLayoutVars>
      </dgm:prSet>
      <dgm:spPr/>
    </dgm:pt>
    <dgm:pt modelId="{D1AD404E-02BC-4B36-A70A-00B939ACBB61}" type="pres">
      <dgm:prSet presAssocID="{759A7D60-803F-4E05-9D41-17F56D27C8E0}" presName="spaceBetweenRectangles" presStyleCnt="0"/>
      <dgm:spPr/>
    </dgm:pt>
    <dgm:pt modelId="{16398A1D-EB93-48A5-A29E-8FD2749B4FD0}" type="pres">
      <dgm:prSet presAssocID="{ABB061BB-98C0-4A54-9586-FF46CBFEFB12}" presName="parentLin" presStyleCnt="0"/>
      <dgm:spPr/>
    </dgm:pt>
    <dgm:pt modelId="{BAE5C6C6-78F4-4602-AF41-78F469A8D08F}" type="pres">
      <dgm:prSet presAssocID="{ABB061BB-98C0-4A54-9586-FF46CBFEFB12}" presName="parentLeftMargin" presStyleLbl="node1" presStyleIdx="0" presStyleCnt="3"/>
      <dgm:spPr/>
    </dgm:pt>
    <dgm:pt modelId="{F20DC22D-60DE-4698-9B8D-498AD6B842E2}" type="pres">
      <dgm:prSet presAssocID="{ABB061BB-98C0-4A54-9586-FF46CBFEFB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AF6766F-9C47-48F4-9D8B-570A7790C978}" type="pres">
      <dgm:prSet presAssocID="{ABB061BB-98C0-4A54-9586-FF46CBFEFB12}" presName="negativeSpace" presStyleCnt="0"/>
      <dgm:spPr/>
    </dgm:pt>
    <dgm:pt modelId="{B8AF4822-5360-4C64-A942-F27773EED1E6}" type="pres">
      <dgm:prSet presAssocID="{ABB061BB-98C0-4A54-9586-FF46CBFEFB12}" presName="childText" presStyleLbl="conFgAcc1" presStyleIdx="1" presStyleCnt="3">
        <dgm:presLayoutVars>
          <dgm:bulletEnabled val="1"/>
        </dgm:presLayoutVars>
      </dgm:prSet>
      <dgm:spPr/>
    </dgm:pt>
    <dgm:pt modelId="{59968E52-4AD6-44A4-8240-87FF6FDEDD12}" type="pres">
      <dgm:prSet presAssocID="{89EE1F66-BB16-405C-929E-FB43FA487E19}" presName="spaceBetweenRectangles" presStyleCnt="0"/>
      <dgm:spPr/>
    </dgm:pt>
    <dgm:pt modelId="{E74F473F-6498-4D64-848F-1F1F38AD6E49}" type="pres">
      <dgm:prSet presAssocID="{4853C501-18D2-4AD7-BC86-F39DDF48D059}" presName="parentLin" presStyleCnt="0"/>
      <dgm:spPr/>
    </dgm:pt>
    <dgm:pt modelId="{30F8542E-FF73-4C55-A4C3-F78B22D3FC54}" type="pres">
      <dgm:prSet presAssocID="{4853C501-18D2-4AD7-BC86-F39DDF48D059}" presName="parentLeftMargin" presStyleLbl="node1" presStyleIdx="1" presStyleCnt="3"/>
      <dgm:spPr/>
    </dgm:pt>
    <dgm:pt modelId="{3C04E33C-6327-4945-8F6A-396718ABA135}" type="pres">
      <dgm:prSet presAssocID="{4853C501-18D2-4AD7-BC86-F39DDF48D05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2D1367F-469A-4F43-A65D-BE9926EF4783}" type="pres">
      <dgm:prSet presAssocID="{4853C501-18D2-4AD7-BC86-F39DDF48D059}" presName="negativeSpace" presStyleCnt="0"/>
      <dgm:spPr/>
    </dgm:pt>
    <dgm:pt modelId="{C6267BE6-E20A-4F86-9EEB-6BB8E41E0DB6}" type="pres">
      <dgm:prSet presAssocID="{4853C501-18D2-4AD7-BC86-F39DDF48D05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78B5409-45B9-4427-93F7-5F2C63FBF93B}" type="presOf" srcId="{ABB061BB-98C0-4A54-9586-FF46CBFEFB12}" destId="{F20DC22D-60DE-4698-9B8D-498AD6B842E2}" srcOrd="1" destOrd="0" presId="urn:microsoft.com/office/officeart/2005/8/layout/list1"/>
    <dgm:cxn modelId="{75747F16-7448-4400-8C72-D142AD6A4D35}" type="presOf" srcId="{4853C501-18D2-4AD7-BC86-F39DDF48D059}" destId="{30F8542E-FF73-4C55-A4C3-F78B22D3FC54}" srcOrd="0" destOrd="0" presId="urn:microsoft.com/office/officeart/2005/8/layout/list1"/>
    <dgm:cxn modelId="{A598D92F-56CE-49B3-B3C5-EB37405F1F40}" srcId="{ABB061BB-98C0-4A54-9586-FF46CBFEFB12}" destId="{0B89B764-1EBA-4E1F-9E6C-4B84D46291BC}" srcOrd="0" destOrd="0" parTransId="{6374C176-C96D-4BB5-BE9B-A41779C32DF6}" sibTransId="{1BAB918E-B5EF-4C04-93A0-521048EB614B}"/>
    <dgm:cxn modelId="{7C58E032-F4AE-4476-A721-33BB57C3CDC0}" srcId="{EA7FDD85-662E-4BEB-873F-12C7C0FE8881}" destId="{4853C501-18D2-4AD7-BC86-F39DDF48D059}" srcOrd="2" destOrd="0" parTransId="{5797C221-D76B-4B81-AC13-1057F815FB6B}" sibTransId="{EE6B4055-ACC9-487C-B97C-319EEF47CA3B}"/>
    <dgm:cxn modelId="{4A978240-73DC-4DAB-A68C-60896F5F3D78}" type="presOf" srcId="{996E188F-4161-4221-9D26-2F5AB975374C}" destId="{C6267BE6-E20A-4F86-9EEB-6BB8E41E0DB6}" srcOrd="0" destOrd="0" presId="urn:microsoft.com/office/officeart/2005/8/layout/list1"/>
    <dgm:cxn modelId="{FB4F155C-057B-4D94-ACE3-29942517689E}" srcId="{4853C501-18D2-4AD7-BC86-F39DDF48D059}" destId="{996E188F-4161-4221-9D26-2F5AB975374C}" srcOrd="0" destOrd="0" parTransId="{DA658AB9-F0D2-4A89-BFD6-2C00F93CC0B8}" sibTransId="{D547763D-BBDE-429E-A023-7B9821300636}"/>
    <dgm:cxn modelId="{15C8E761-A17C-47FE-AFCD-4E424A630E17}" srcId="{EA7FDD85-662E-4BEB-873F-12C7C0FE8881}" destId="{EDA7155B-0EC6-4666-A905-037C9078EA5F}" srcOrd="0" destOrd="0" parTransId="{AF944956-12C7-4EE2-B250-C03F5BF71B97}" sibTransId="{759A7D60-803F-4E05-9D41-17F56D27C8E0}"/>
    <dgm:cxn modelId="{53DA2B47-A989-40D9-A14F-CA31539E0635}" srcId="{EA7FDD85-662E-4BEB-873F-12C7C0FE8881}" destId="{ABB061BB-98C0-4A54-9586-FF46CBFEFB12}" srcOrd="1" destOrd="0" parTransId="{2D4E7613-15D3-46EA-8D0B-CBB8707A502C}" sibTransId="{89EE1F66-BB16-405C-929E-FB43FA487E19}"/>
    <dgm:cxn modelId="{1A4C386D-6A58-43BA-9621-C07F909AD141}" type="presOf" srcId="{EDA7155B-0EC6-4666-A905-037C9078EA5F}" destId="{561322EF-0349-440D-816D-66532765081B}" srcOrd="0" destOrd="0" presId="urn:microsoft.com/office/officeart/2005/8/layout/list1"/>
    <dgm:cxn modelId="{0389464D-48AB-49B2-80A9-43883F5822C3}" type="presOf" srcId="{E587E02A-B9C7-4A4E-AB1E-B631958A5D2B}" destId="{A16B8341-3791-45FA-946C-891920DB64C8}" srcOrd="0" destOrd="0" presId="urn:microsoft.com/office/officeart/2005/8/layout/list1"/>
    <dgm:cxn modelId="{92738C4D-4BFE-4856-9DDA-09D5567EE1F8}" type="presOf" srcId="{ABB061BB-98C0-4A54-9586-FF46CBFEFB12}" destId="{BAE5C6C6-78F4-4602-AF41-78F469A8D08F}" srcOrd="0" destOrd="0" presId="urn:microsoft.com/office/officeart/2005/8/layout/list1"/>
    <dgm:cxn modelId="{E4308250-6A7F-4C05-8956-D60654174E19}" type="presOf" srcId="{EDA7155B-0EC6-4666-A905-037C9078EA5F}" destId="{948E5E07-C47C-4972-9C3D-70D87E6721C9}" srcOrd="1" destOrd="0" presId="urn:microsoft.com/office/officeart/2005/8/layout/list1"/>
    <dgm:cxn modelId="{0442F4BE-D0E4-492D-9FA4-435D7BDEC6C2}" type="presOf" srcId="{0B89B764-1EBA-4E1F-9E6C-4B84D46291BC}" destId="{B8AF4822-5360-4C64-A942-F27773EED1E6}" srcOrd="0" destOrd="0" presId="urn:microsoft.com/office/officeart/2005/8/layout/list1"/>
    <dgm:cxn modelId="{DB3793E8-3065-43B0-854E-76F4E2D60B90}" type="presOf" srcId="{4853C501-18D2-4AD7-BC86-F39DDF48D059}" destId="{3C04E33C-6327-4945-8F6A-396718ABA135}" srcOrd="1" destOrd="0" presId="urn:microsoft.com/office/officeart/2005/8/layout/list1"/>
    <dgm:cxn modelId="{1CCE79ED-087D-4ECB-988B-7A13E8659A92}" type="presOf" srcId="{EA7FDD85-662E-4BEB-873F-12C7C0FE8881}" destId="{9662C1DF-97C7-4C82-B353-B7C87B091F63}" srcOrd="0" destOrd="0" presId="urn:microsoft.com/office/officeart/2005/8/layout/list1"/>
    <dgm:cxn modelId="{0A6696F1-2BE8-4DDD-95EE-3AD26CFE59DA}" srcId="{EDA7155B-0EC6-4666-A905-037C9078EA5F}" destId="{E587E02A-B9C7-4A4E-AB1E-B631958A5D2B}" srcOrd="0" destOrd="0" parTransId="{A3BAA77C-380B-4C76-B2AC-2BEF6E0EEB6C}" sibTransId="{0612D94C-4CE7-407E-98EF-82254AE1DDB5}"/>
    <dgm:cxn modelId="{77A93350-B94C-4030-9E7A-E5161639C8CD}" type="presParOf" srcId="{9662C1DF-97C7-4C82-B353-B7C87B091F63}" destId="{491A16EA-F22D-4E92-BE79-63DFE66732C7}" srcOrd="0" destOrd="0" presId="urn:microsoft.com/office/officeart/2005/8/layout/list1"/>
    <dgm:cxn modelId="{1C2C74E6-798D-49FC-94DE-E28E9D173AC3}" type="presParOf" srcId="{491A16EA-F22D-4E92-BE79-63DFE66732C7}" destId="{561322EF-0349-440D-816D-66532765081B}" srcOrd="0" destOrd="0" presId="urn:microsoft.com/office/officeart/2005/8/layout/list1"/>
    <dgm:cxn modelId="{8859320F-1CA1-45EF-8FBB-D77329CB7AD7}" type="presParOf" srcId="{491A16EA-F22D-4E92-BE79-63DFE66732C7}" destId="{948E5E07-C47C-4972-9C3D-70D87E6721C9}" srcOrd="1" destOrd="0" presId="urn:microsoft.com/office/officeart/2005/8/layout/list1"/>
    <dgm:cxn modelId="{C2FB74C6-5053-455B-9DF8-D9E6D4CF7D63}" type="presParOf" srcId="{9662C1DF-97C7-4C82-B353-B7C87B091F63}" destId="{990EE7C9-DC17-4F2A-AB6B-44938A5CD767}" srcOrd="1" destOrd="0" presId="urn:microsoft.com/office/officeart/2005/8/layout/list1"/>
    <dgm:cxn modelId="{A1556D18-75E4-48C5-B963-27D6F0C4772D}" type="presParOf" srcId="{9662C1DF-97C7-4C82-B353-B7C87B091F63}" destId="{A16B8341-3791-45FA-946C-891920DB64C8}" srcOrd="2" destOrd="0" presId="urn:microsoft.com/office/officeart/2005/8/layout/list1"/>
    <dgm:cxn modelId="{249AA8CC-CCBC-4E54-A00C-4238FA106980}" type="presParOf" srcId="{9662C1DF-97C7-4C82-B353-B7C87B091F63}" destId="{D1AD404E-02BC-4B36-A70A-00B939ACBB61}" srcOrd="3" destOrd="0" presId="urn:microsoft.com/office/officeart/2005/8/layout/list1"/>
    <dgm:cxn modelId="{CF8FD7DB-EBDD-45CB-BC6D-457DA152CB18}" type="presParOf" srcId="{9662C1DF-97C7-4C82-B353-B7C87B091F63}" destId="{16398A1D-EB93-48A5-A29E-8FD2749B4FD0}" srcOrd="4" destOrd="0" presId="urn:microsoft.com/office/officeart/2005/8/layout/list1"/>
    <dgm:cxn modelId="{FA510491-66B2-49B7-AE75-4247AF639C37}" type="presParOf" srcId="{16398A1D-EB93-48A5-A29E-8FD2749B4FD0}" destId="{BAE5C6C6-78F4-4602-AF41-78F469A8D08F}" srcOrd="0" destOrd="0" presId="urn:microsoft.com/office/officeart/2005/8/layout/list1"/>
    <dgm:cxn modelId="{61C2224E-6FBA-43BA-BB9F-7C45AE21422D}" type="presParOf" srcId="{16398A1D-EB93-48A5-A29E-8FD2749B4FD0}" destId="{F20DC22D-60DE-4698-9B8D-498AD6B842E2}" srcOrd="1" destOrd="0" presId="urn:microsoft.com/office/officeart/2005/8/layout/list1"/>
    <dgm:cxn modelId="{D27AF882-683D-4B3F-9127-6A9F082C5D8E}" type="presParOf" srcId="{9662C1DF-97C7-4C82-B353-B7C87B091F63}" destId="{AAF6766F-9C47-48F4-9D8B-570A7790C978}" srcOrd="5" destOrd="0" presId="urn:microsoft.com/office/officeart/2005/8/layout/list1"/>
    <dgm:cxn modelId="{BD9A90B5-DB1E-45C7-A2BF-25A4AAD97BBF}" type="presParOf" srcId="{9662C1DF-97C7-4C82-B353-B7C87B091F63}" destId="{B8AF4822-5360-4C64-A942-F27773EED1E6}" srcOrd="6" destOrd="0" presId="urn:microsoft.com/office/officeart/2005/8/layout/list1"/>
    <dgm:cxn modelId="{A735EC69-AAA3-41FD-A29B-DC8962047518}" type="presParOf" srcId="{9662C1DF-97C7-4C82-B353-B7C87B091F63}" destId="{59968E52-4AD6-44A4-8240-87FF6FDEDD12}" srcOrd="7" destOrd="0" presId="urn:microsoft.com/office/officeart/2005/8/layout/list1"/>
    <dgm:cxn modelId="{F67BA858-0821-4EAB-8FC1-42B1A690D58D}" type="presParOf" srcId="{9662C1DF-97C7-4C82-B353-B7C87B091F63}" destId="{E74F473F-6498-4D64-848F-1F1F38AD6E49}" srcOrd="8" destOrd="0" presId="urn:microsoft.com/office/officeart/2005/8/layout/list1"/>
    <dgm:cxn modelId="{60D19EAA-8093-44BA-B3D3-19BEFA7B0B5B}" type="presParOf" srcId="{E74F473F-6498-4D64-848F-1F1F38AD6E49}" destId="{30F8542E-FF73-4C55-A4C3-F78B22D3FC54}" srcOrd="0" destOrd="0" presId="urn:microsoft.com/office/officeart/2005/8/layout/list1"/>
    <dgm:cxn modelId="{D351A85E-4A11-49AB-A132-4429E2A29EEB}" type="presParOf" srcId="{E74F473F-6498-4D64-848F-1F1F38AD6E49}" destId="{3C04E33C-6327-4945-8F6A-396718ABA135}" srcOrd="1" destOrd="0" presId="urn:microsoft.com/office/officeart/2005/8/layout/list1"/>
    <dgm:cxn modelId="{BD61596E-6577-4EAA-BBFF-658C9B478A41}" type="presParOf" srcId="{9662C1DF-97C7-4C82-B353-B7C87B091F63}" destId="{02D1367F-469A-4F43-A65D-BE9926EF4783}" srcOrd="9" destOrd="0" presId="urn:microsoft.com/office/officeart/2005/8/layout/list1"/>
    <dgm:cxn modelId="{29DA019B-6313-4608-8123-5C1CD88B671C}" type="presParOf" srcId="{9662C1DF-97C7-4C82-B353-B7C87B091F63}" destId="{C6267BE6-E20A-4F86-9EEB-6BB8E41E0DB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A8E1B6-D82D-4FE1-9DB7-F75D0C305B58}" type="doc">
      <dgm:prSet loTypeId="urn:microsoft.com/office/officeart/2005/8/layout/vList5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3154E76-E172-4F8E-8509-4E2FE57159E3}">
      <dgm:prSet/>
      <dgm:spPr/>
      <dgm:t>
        <a:bodyPr/>
        <a:lstStyle/>
        <a:p>
          <a:r>
            <a:rPr lang="en-ZA" b="1" i="0"/>
            <a:t>Valid Response:</a:t>
          </a:r>
          <a:endParaRPr lang="en-US"/>
        </a:p>
      </dgm:t>
    </dgm:pt>
    <dgm:pt modelId="{C20C5525-DECD-435A-9B1A-466C8CCC03D5}" type="parTrans" cxnId="{DB31F01D-F467-4313-9FA8-289E055A674E}">
      <dgm:prSet/>
      <dgm:spPr/>
      <dgm:t>
        <a:bodyPr/>
        <a:lstStyle/>
        <a:p>
          <a:endParaRPr lang="en-US"/>
        </a:p>
      </dgm:t>
    </dgm:pt>
    <dgm:pt modelId="{7E036C84-B154-469E-BE82-597369BC6247}" type="sibTrans" cxnId="{DB31F01D-F467-4313-9FA8-289E055A674E}">
      <dgm:prSet/>
      <dgm:spPr/>
      <dgm:t>
        <a:bodyPr/>
        <a:lstStyle/>
        <a:p>
          <a:endParaRPr lang="en-US"/>
        </a:p>
      </dgm:t>
    </dgm:pt>
    <dgm:pt modelId="{550C0B98-101F-4B3F-80DC-25004AD1459E}">
      <dgm:prSet/>
      <dgm:spPr/>
      <dgm:t>
        <a:bodyPr/>
        <a:lstStyle/>
        <a:p>
          <a:r>
            <a:rPr lang="en-ZA" b="0" i="1"/>
            <a:t>If the response is valid, the verification process is complete.</a:t>
          </a:r>
          <a:endParaRPr lang="en-US" dirty="0"/>
        </a:p>
      </dgm:t>
    </dgm:pt>
    <dgm:pt modelId="{F072E3CD-D95D-46B0-A2D6-2EC8FB67894C}" type="parTrans" cxnId="{BA7D488C-C951-4374-B535-98ECA704386C}">
      <dgm:prSet/>
      <dgm:spPr/>
      <dgm:t>
        <a:bodyPr/>
        <a:lstStyle/>
        <a:p>
          <a:endParaRPr lang="en-US"/>
        </a:p>
      </dgm:t>
    </dgm:pt>
    <dgm:pt modelId="{59FB5DC7-4A4B-43DB-97FF-23BCE0488A0C}" type="sibTrans" cxnId="{BA7D488C-C951-4374-B535-98ECA704386C}">
      <dgm:prSet/>
      <dgm:spPr/>
      <dgm:t>
        <a:bodyPr/>
        <a:lstStyle/>
        <a:p>
          <a:endParaRPr lang="en-US"/>
        </a:p>
      </dgm:t>
    </dgm:pt>
    <dgm:pt modelId="{C5C1281F-4E98-4F1C-883E-11B0196AFAEF}">
      <dgm:prSet/>
      <dgm:spPr/>
      <dgm:t>
        <a:bodyPr/>
        <a:lstStyle/>
        <a:p>
          <a:r>
            <a:rPr lang="en-ZA" b="1" i="0" dirty="0"/>
            <a:t>Invalid Response:</a:t>
          </a:r>
          <a:endParaRPr lang="en-US" dirty="0"/>
        </a:p>
      </dgm:t>
    </dgm:pt>
    <dgm:pt modelId="{4A1AA7BC-3409-4DB1-8074-405B2157F63A}" type="parTrans" cxnId="{B17E21EF-3251-42B0-80D9-28D43DCD18EE}">
      <dgm:prSet/>
      <dgm:spPr/>
      <dgm:t>
        <a:bodyPr/>
        <a:lstStyle/>
        <a:p>
          <a:endParaRPr lang="en-US"/>
        </a:p>
      </dgm:t>
    </dgm:pt>
    <dgm:pt modelId="{906EEC3C-3CE1-43DB-9B19-E85F222BCCAA}" type="sibTrans" cxnId="{B17E21EF-3251-42B0-80D9-28D43DCD18EE}">
      <dgm:prSet/>
      <dgm:spPr/>
      <dgm:t>
        <a:bodyPr/>
        <a:lstStyle/>
        <a:p>
          <a:endParaRPr lang="en-US"/>
        </a:p>
      </dgm:t>
    </dgm:pt>
    <dgm:pt modelId="{8B3068AD-7D1A-412A-BB6F-B7B5DE4543AF}">
      <dgm:prSet/>
      <dgm:spPr/>
      <dgm:t>
        <a:bodyPr/>
        <a:lstStyle/>
        <a:p>
          <a:r>
            <a:rPr lang="en-ZA" b="0" i="1"/>
            <a:t>For an invalid response, students can visit iEnabler.</a:t>
          </a:r>
          <a:endParaRPr lang="en-US"/>
        </a:p>
      </dgm:t>
    </dgm:pt>
    <dgm:pt modelId="{80B1C6D6-EE31-42E2-93CD-2C7774293204}" type="parTrans" cxnId="{0EF407AD-91E9-468A-BFB6-AAA5A55EDDFA}">
      <dgm:prSet/>
      <dgm:spPr/>
      <dgm:t>
        <a:bodyPr/>
        <a:lstStyle/>
        <a:p>
          <a:endParaRPr lang="en-US"/>
        </a:p>
      </dgm:t>
    </dgm:pt>
    <dgm:pt modelId="{ADBF8799-0ECD-4B31-B95B-1AA594909E1D}" type="sibTrans" cxnId="{0EF407AD-91E9-468A-BFB6-AAA5A55EDDFA}">
      <dgm:prSet/>
      <dgm:spPr/>
      <dgm:t>
        <a:bodyPr/>
        <a:lstStyle/>
        <a:p>
          <a:endParaRPr lang="en-US"/>
        </a:p>
      </dgm:t>
    </dgm:pt>
    <dgm:pt modelId="{0825A5F4-A860-4999-A132-4177B02628B3}">
      <dgm:prSet/>
      <dgm:spPr/>
      <dgm:t>
        <a:bodyPr/>
        <a:lstStyle/>
        <a:p>
          <a:r>
            <a:rPr lang="en-ZA" b="1" i="0"/>
            <a:t>Student Verification on iEnabler:</a:t>
          </a:r>
          <a:endParaRPr lang="en-US"/>
        </a:p>
      </dgm:t>
    </dgm:pt>
    <dgm:pt modelId="{926D09C4-C39F-4E39-9E46-86DE8D8F99F9}" type="parTrans" cxnId="{65959B1A-56F7-48B7-B4CF-7E42D826F645}">
      <dgm:prSet/>
      <dgm:spPr/>
      <dgm:t>
        <a:bodyPr/>
        <a:lstStyle/>
        <a:p>
          <a:endParaRPr lang="en-US"/>
        </a:p>
      </dgm:t>
    </dgm:pt>
    <dgm:pt modelId="{009C1D85-E1B8-429E-B5ED-65EF2BCBFC36}" type="sibTrans" cxnId="{65959B1A-56F7-48B7-B4CF-7E42D826F645}">
      <dgm:prSet/>
      <dgm:spPr/>
      <dgm:t>
        <a:bodyPr/>
        <a:lstStyle/>
        <a:p>
          <a:endParaRPr lang="en-US"/>
        </a:p>
      </dgm:t>
    </dgm:pt>
    <dgm:pt modelId="{EE48FEBE-AF12-40CB-8CC1-A0F6AF5752F1}">
      <dgm:prSet/>
      <dgm:spPr/>
      <dgm:t>
        <a:bodyPr/>
        <a:lstStyle/>
        <a:p>
          <a:r>
            <a:rPr lang="en-ZA" b="0" i="1"/>
            <a:t>Students verify their data with existing DHA information.</a:t>
          </a:r>
          <a:endParaRPr lang="en-US"/>
        </a:p>
      </dgm:t>
    </dgm:pt>
    <dgm:pt modelId="{88A87EFA-7E28-4F97-8195-9CA393DCC23E}" type="parTrans" cxnId="{D94C90E4-5F4F-4CFF-8585-ED0D13C9B13B}">
      <dgm:prSet/>
      <dgm:spPr/>
      <dgm:t>
        <a:bodyPr/>
        <a:lstStyle/>
        <a:p>
          <a:endParaRPr lang="en-US"/>
        </a:p>
      </dgm:t>
    </dgm:pt>
    <dgm:pt modelId="{E69B2324-C826-4672-B60C-6E0000FD6CFB}" type="sibTrans" cxnId="{D94C90E4-5F4F-4CFF-8585-ED0D13C9B13B}">
      <dgm:prSet/>
      <dgm:spPr/>
      <dgm:t>
        <a:bodyPr/>
        <a:lstStyle/>
        <a:p>
          <a:endParaRPr lang="en-US"/>
        </a:p>
      </dgm:t>
    </dgm:pt>
    <dgm:pt modelId="{3AD1465E-A6B0-44F6-88AE-DBBF392F250A}">
      <dgm:prSet/>
      <dgm:spPr/>
      <dgm:t>
        <a:bodyPr/>
        <a:lstStyle/>
        <a:p>
          <a:r>
            <a:rPr lang="en-ZA" b="1" i="0"/>
            <a:t>Second DHA Verification:</a:t>
          </a:r>
          <a:endParaRPr lang="en-US"/>
        </a:p>
      </dgm:t>
    </dgm:pt>
    <dgm:pt modelId="{79CAA3FA-FE0F-4DCB-932B-CB1DDEFCEAE9}" type="parTrans" cxnId="{290F9735-83CD-44A7-8EFA-4FB025D23C3D}">
      <dgm:prSet/>
      <dgm:spPr/>
      <dgm:t>
        <a:bodyPr/>
        <a:lstStyle/>
        <a:p>
          <a:endParaRPr lang="en-US"/>
        </a:p>
      </dgm:t>
    </dgm:pt>
    <dgm:pt modelId="{D8A59F3A-8588-4C91-98FC-4427E56CED84}" type="sibTrans" cxnId="{290F9735-83CD-44A7-8EFA-4FB025D23C3D}">
      <dgm:prSet/>
      <dgm:spPr/>
      <dgm:t>
        <a:bodyPr/>
        <a:lstStyle/>
        <a:p>
          <a:endParaRPr lang="en-US"/>
        </a:p>
      </dgm:t>
    </dgm:pt>
    <dgm:pt modelId="{6C9A46AE-3994-4686-A552-DBA9F7339044}">
      <dgm:prSet/>
      <dgm:spPr/>
      <dgm:t>
        <a:bodyPr/>
        <a:lstStyle/>
        <a:p>
          <a:r>
            <a:rPr lang="en-ZA" b="0" i="1"/>
            <a:t>Data re-verified at DHA based on student's input.</a:t>
          </a:r>
          <a:endParaRPr lang="en-US"/>
        </a:p>
      </dgm:t>
    </dgm:pt>
    <dgm:pt modelId="{22DEE6D0-43B9-4EC3-8AB4-9A5B281C5FD6}" type="parTrans" cxnId="{C92D7C99-BEB3-46E3-8120-FF37D3C4D01B}">
      <dgm:prSet/>
      <dgm:spPr/>
      <dgm:t>
        <a:bodyPr/>
        <a:lstStyle/>
        <a:p>
          <a:endParaRPr lang="en-US"/>
        </a:p>
      </dgm:t>
    </dgm:pt>
    <dgm:pt modelId="{86BE5F3E-EBCE-41A9-977A-9DCEF5151A33}" type="sibTrans" cxnId="{C92D7C99-BEB3-46E3-8120-FF37D3C4D01B}">
      <dgm:prSet/>
      <dgm:spPr/>
      <dgm:t>
        <a:bodyPr/>
        <a:lstStyle/>
        <a:p>
          <a:endParaRPr lang="en-US"/>
        </a:p>
      </dgm:t>
    </dgm:pt>
    <dgm:pt modelId="{018091EC-6F90-4020-BE5B-D10C00C9EF99}" type="pres">
      <dgm:prSet presAssocID="{6AA8E1B6-D82D-4FE1-9DB7-F75D0C305B58}" presName="Name0" presStyleCnt="0">
        <dgm:presLayoutVars>
          <dgm:dir/>
          <dgm:animLvl val="lvl"/>
          <dgm:resizeHandles val="exact"/>
        </dgm:presLayoutVars>
      </dgm:prSet>
      <dgm:spPr/>
    </dgm:pt>
    <dgm:pt modelId="{B0BE089C-65F2-47DD-B5AE-CC91EB61BC47}" type="pres">
      <dgm:prSet presAssocID="{B3154E76-E172-4F8E-8509-4E2FE57159E3}" presName="linNode" presStyleCnt="0"/>
      <dgm:spPr/>
    </dgm:pt>
    <dgm:pt modelId="{C175E090-AD97-4386-B53F-DF8D8595D5FD}" type="pres">
      <dgm:prSet presAssocID="{B3154E76-E172-4F8E-8509-4E2FE57159E3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8F4439A-F96A-4C1A-8DCD-272FF698DAFE}" type="pres">
      <dgm:prSet presAssocID="{B3154E76-E172-4F8E-8509-4E2FE57159E3}" presName="descendantText" presStyleLbl="alignAccFollowNode1" presStyleIdx="0" presStyleCnt="4">
        <dgm:presLayoutVars>
          <dgm:bulletEnabled val="1"/>
        </dgm:presLayoutVars>
      </dgm:prSet>
      <dgm:spPr/>
    </dgm:pt>
    <dgm:pt modelId="{5BD50410-FF65-4C9C-9BB0-6E07F23DD74F}" type="pres">
      <dgm:prSet presAssocID="{7E036C84-B154-469E-BE82-597369BC6247}" presName="sp" presStyleCnt="0"/>
      <dgm:spPr/>
    </dgm:pt>
    <dgm:pt modelId="{53701D46-7DA4-4579-8A05-C12EDDAF0065}" type="pres">
      <dgm:prSet presAssocID="{C5C1281F-4E98-4F1C-883E-11B0196AFAEF}" presName="linNode" presStyleCnt="0"/>
      <dgm:spPr/>
    </dgm:pt>
    <dgm:pt modelId="{A5DEBBCB-90CC-429B-AF1C-500DC5905E61}" type="pres">
      <dgm:prSet presAssocID="{C5C1281F-4E98-4F1C-883E-11B0196AFAEF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1CF4611-9E45-4483-8860-91358E02CD05}" type="pres">
      <dgm:prSet presAssocID="{C5C1281F-4E98-4F1C-883E-11B0196AFAEF}" presName="descendantText" presStyleLbl="alignAccFollowNode1" presStyleIdx="1" presStyleCnt="4">
        <dgm:presLayoutVars>
          <dgm:bulletEnabled val="1"/>
        </dgm:presLayoutVars>
      </dgm:prSet>
      <dgm:spPr/>
    </dgm:pt>
    <dgm:pt modelId="{A92CD58B-70C5-4525-92F4-104A0CDA737F}" type="pres">
      <dgm:prSet presAssocID="{906EEC3C-3CE1-43DB-9B19-E85F222BCCAA}" presName="sp" presStyleCnt="0"/>
      <dgm:spPr/>
    </dgm:pt>
    <dgm:pt modelId="{2490D862-7A78-4BBC-849A-1CECC8372879}" type="pres">
      <dgm:prSet presAssocID="{0825A5F4-A860-4999-A132-4177B02628B3}" presName="linNode" presStyleCnt="0"/>
      <dgm:spPr/>
    </dgm:pt>
    <dgm:pt modelId="{7B7A2E27-95B5-4F9D-A8B2-1B56FADCA3CF}" type="pres">
      <dgm:prSet presAssocID="{0825A5F4-A860-4999-A132-4177B02628B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A9F1FFAD-8F57-4E2A-9112-96C4BB8257D2}" type="pres">
      <dgm:prSet presAssocID="{0825A5F4-A860-4999-A132-4177B02628B3}" presName="descendantText" presStyleLbl="alignAccFollowNode1" presStyleIdx="2" presStyleCnt="4">
        <dgm:presLayoutVars>
          <dgm:bulletEnabled val="1"/>
        </dgm:presLayoutVars>
      </dgm:prSet>
      <dgm:spPr/>
    </dgm:pt>
    <dgm:pt modelId="{9972C856-988F-4D95-BE4E-3BA8506D46E4}" type="pres">
      <dgm:prSet presAssocID="{009C1D85-E1B8-429E-B5ED-65EF2BCBFC36}" presName="sp" presStyleCnt="0"/>
      <dgm:spPr/>
    </dgm:pt>
    <dgm:pt modelId="{6161E457-0ACB-4B95-A7FA-57E130EA38FD}" type="pres">
      <dgm:prSet presAssocID="{3AD1465E-A6B0-44F6-88AE-DBBF392F250A}" presName="linNode" presStyleCnt="0"/>
      <dgm:spPr/>
    </dgm:pt>
    <dgm:pt modelId="{8FC5D206-0530-423B-87AD-2796DE8BCA64}" type="pres">
      <dgm:prSet presAssocID="{3AD1465E-A6B0-44F6-88AE-DBBF392F250A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A0A0732C-D4F7-455E-A3C0-3022D0216BCA}" type="pres">
      <dgm:prSet presAssocID="{3AD1465E-A6B0-44F6-88AE-DBBF392F250A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93D6A706-3F38-4FFD-9823-964DC788AE01}" type="presOf" srcId="{EE48FEBE-AF12-40CB-8CC1-A0F6AF5752F1}" destId="{A9F1FFAD-8F57-4E2A-9112-96C4BB8257D2}" srcOrd="0" destOrd="0" presId="urn:microsoft.com/office/officeart/2005/8/layout/vList5"/>
    <dgm:cxn modelId="{2255CC0C-3936-4E17-9882-6EB838C56C4F}" type="presOf" srcId="{3AD1465E-A6B0-44F6-88AE-DBBF392F250A}" destId="{8FC5D206-0530-423B-87AD-2796DE8BCA64}" srcOrd="0" destOrd="0" presId="urn:microsoft.com/office/officeart/2005/8/layout/vList5"/>
    <dgm:cxn modelId="{09E3DC19-4CE3-4967-BAB4-D8856664F628}" type="presOf" srcId="{C5C1281F-4E98-4F1C-883E-11B0196AFAEF}" destId="{A5DEBBCB-90CC-429B-AF1C-500DC5905E61}" srcOrd="0" destOrd="0" presId="urn:microsoft.com/office/officeart/2005/8/layout/vList5"/>
    <dgm:cxn modelId="{65959B1A-56F7-48B7-B4CF-7E42D826F645}" srcId="{6AA8E1B6-D82D-4FE1-9DB7-F75D0C305B58}" destId="{0825A5F4-A860-4999-A132-4177B02628B3}" srcOrd="2" destOrd="0" parTransId="{926D09C4-C39F-4E39-9E46-86DE8D8F99F9}" sibTransId="{009C1D85-E1B8-429E-B5ED-65EF2BCBFC36}"/>
    <dgm:cxn modelId="{DB31F01D-F467-4313-9FA8-289E055A674E}" srcId="{6AA8E1B6-D82D-4FE1-9DB7-F75D0C305B58}" destId="{B3154E76-E172-4F8E-8509-4E2FE57159E3}" srcOrd="0" destOrd="0" parTransId="{C20C5525-DECD-435A-9B1A-466C8CCC03D5}" sibTransId="{7E036C84-B154-469E-BE82-597369BC6247}"/>
    <dgm:cxn modelId="{797C2D23-A382-45E3-8707-350429B0A9E9}" type="presOf" srcId="{6C9A46AE-3994-4686-A552-DBA9F7339044}" destId="{A0A0732C-D4F7-455E-A3C0-3022D0216BCA}" srcOrd="0" destOrd="0" presId="urn:microsoft.com/office/officeart/2005/8/layout/vList5"/>
    <dgm:cxn modelId="{1A3FDD24-00AD-412E-BCF1-AE680E10A423}" type="presOf" srcId="{6AA8E1B6-D82D-4FE1-9DB7-F75D0C305B58}" destId="{018091EC-6F90-4020-BE5B-D10C00C9EF99}" srcOrd="0" destOrd="0" presId="urn:microsoft.com/office/officeart/2005/8/layout/vList5"/>
    <dgm:cxn modelId="{3B36C02D-D422-4EA6-AF34-C7D7596DF75B}" type="presOf" srcId="{8B3068AD-7D1A-412A-BB6F-B7B5DE4543AF}" destId="{31CF4611-9E45-4483-8860-91358E02CD05}" srcOrd="0" destOrd="0" presId="urn:microsoft.com/office/officeart/2005/8/layout/vList5"/>
    <dgm:cxn modelId="{D8FEEA34-036F-48BA-B5B0-BE53ADBE168D}" type="presOf" srcId="{550C0B98-101F-4B3F-80DC-25004AD1459E}" destId="{A8F4439A-F96A-4C1A-8DCD-272FF698DAFE}" srcOrd="0" destOrd="0" presId="urn:microsoft.com/office/officeart/2005/8/layout/vList5"/>
    <dgm:cxn modelId="{290F9735-83CD-44A7-8EFA-4FB025D23C3D}" srcId="{6AA8E1B6-D82D-4FE1-9DB7-F75D0C305B58}" destId="{3AD1465E-A6B0-44F6-88AE-DBBF392F250A}" srcOrd="3" destOrd="0" parTransId="{79CAA3FA-FE0F-4DCB-932B-CB1DDEFCEAE9}" sibTransId="{D8A59F3A-8588-4C91-98FC-4427E56CED84}"/>
    <dgm:cxn modelId="{5F4A377A-3D06-4E9E-A8DF-F51BA6EEFD69}" type="presOf" srcId="{B3154E76-E172-4F8E-8509-4E2FE57159E3}" destId="{C175E090-AD97-4386-B53F-DF8D8595D5FD}" srcOrd="0" destOrd="0" presId="urn:microsoft.com/office/officeart/2005/8/layout/vList5"/>
    <dgm:cxn modelId="{BA7D488C-C951-4374-B535-98ECA704386C}" srcId="{B3154E76-E172-4F8E-8509-4E2FE57159E3}" destId="{550C0B98-101F-4B3F-80DC-25004AD1459E}" srcOrd="0" destOrd="0" parTransId="{F072E3CD-D95D-46B0-A2D6-2EC8FB67894C}" sibTransId="{59FB5DC7-4A4B-43DB-97FF-23BCE0488A0C}"/>
    <dgm:cxn modelId="{0EAD528E-D448-4387-AAB5-4B235501C753}" type="presOf" srcId="{0825A5F4-A860-4999-A132-4177B02628B3}" destId="{7B7A2E27-95B5-4F9D-A8B2-1B56FADCA3CF}" srcOrd="0" destOrd="0" presId="urn:microsoft.com/office/officeart/2005/8/layout/vList5"/>
    <dgm:cxn modelId="{C92D7C99-BEB3-46E3-8120-FF37D3C4D01B}" srcId="{3AD1465E-A6B0-44F6-88AE-DBBF392F250A}" destId="{6C9A46AE-3994-4686-A552-DBA9F7339044}" srcOrd="0" destOrd="0" parTransId="{22DEE6D0-43B9-4EC3-8AB4-9A5B281C5FD6}" sibTransId="{86BE5F3E-EBCE-41A9-977A-9DCEF5151A33}"/>
    <dgm:cxn modelId="{0EF407AD-91E9-468A-BFB6-AAA5A55EDDFA}" srcId="{C5C1281F-4E98-4F1C-883E-11B0196AFAEF}" destId="{8B3068AD-7D1A-412A-BB6F-B7B5DE4543AF}" srcOrd="0" destOrd="0" parTransId="{80B1C6D6-EE31-42E2-93CD-2C7774293204}" sibTransId="{ADBF8799-0ECD-4B31-B95B-1AA594909E1D}"/>
    <dgm:cxn modelId="{D94C90E4-5F4F-4CFF-8585-ED0D13C9B13B}" srcId="{0825A5F4-A860-4999-A132-4177B02628B3}" destId="{EE48FEBE-AF12-40CB-8CC1-A0F6AF5752F1}" srcOrd="0" destOrd="0" parTransId="{88A87EFA-7E28-4F97-8195-9CA393DCC23E}" sibTransId="{E69B2324-C826-4672-B60C-6E0000FD6CFB}"/>
    <dgm:cxn modelId="{B17E21EF-3251-42B0-80D9-28D43DCD18EE}" srcId="{6AA8E1B6-D82D-4FE1-9DB7-F75D0C305B58}" destId="{C5C1281F-4E98-4F1C-883E-11B0196AFAEF}" srcOrd="1" destOrd="0" parTransId="{4A1AA7BC-3409-4DB1-8074-405B2157F63A}" sibTransId="{906EEC3C-3CE1-43DB-9B19-E85F222BCCAA}"/>
    <dgm:cxn modelId="{44CD27A1-04DA-4476-A963-ACA6B6985FC0}" type="presParOf" srcId="{018091EC-6F90-4020-BE5B-D10C00C9EF99}" destId="{B0BE089C-65F2-47DD-B5AE-CC91EB61BC47}" srcOrd="0" destOrd="0" presId="urn:microsoft.com/office/officeart/2005/8/layout/vList5"/>
    <dgm:cxn modelId="{22C0E549-FC0C-4E2F-B5E6-FAC13991319F}" type="presParOf" srcId="{B0BE089C-65F2-47DD-B5AE-CC91EB61BC47}" destId="{C175E090-AD97-4386-B53F-DF8D8595D5FD}" srcOrd="0" destOrd="0" presId="urn:microsoft.com/office/officeart/2005/8/layout/vList5"/>
    <dgm:cxn modelId="{5AEC799D-63D9-4758-8FAA-DF5440EB4DB5}" type="presParOf" srcId="{B0BE089C-65F2-47DD-B5AE-CC91EB61BC47}" destId="{A8F4439A-F96A-4C1A-8DCD-272FF698DAFE}" srcOrd="1" destOrd="0" presId="urn:microsoft.com/office/officeart/2005/8/layout/vList5"/>
    <dgm:cxn modelId="{41F0EF67-801F-44AA-8EE7-103382F79D91}" type="presParOf" srcId="{018091EC-6F90-4020-BE5B-D10C00C9EF99}" destId="{5BD50410-FF65-4C9C-9BB0-6E07F23DD74F}" srcOrd="1" destOrd="0" presId="urn:microsoft.com/office/officeart/2005/8/layout/vList5"/>
    <dgm:cxn modelId="{A270B85E-CA2E-4338-8E92-ACB12980D103}" type="presParOf" srcId="{018091EC-6F90-4020-BE5B-D10C00C9EF99}" destId="{53701D46-7DA4-4579-8A05-C12EDDAF0065}" srcOrd="2" destOrd="0" presId="urn:microsoft.com/office/officeart/2005/8/layout/vList5"/>
    <dgm:cxn modelId="{C3B42038-1A24-469F-A3A6-83C98049B75E}" type="presParOf" srcId="{53701D46-7DA4-4579-8A05-C12EDDAF0065}" destId="{A5DEBBCB-90CC-429B-AF1C-500DC5905E61}" srcOrd="0" destOrd="0" presId="urn:microsoft.com/office/officeart/2005/8/layout/vList5"/>
    <dgm:cxn modelId="{D86EB0C2-2237-4996-BDEC-A9F0ED4E74F6}" type="presParOf" srcId="{53701D46-7DA4-4579-8A05-C12EDDAF0065}" destId="{31CF4611-9E45-4483-8860-91358E02CD05}" srcOrd="1" destOrd="0" presId="urn:microsoft.com/office/officeart/2005/8/layout/vList5"/>
    <dgm:cxn modelId="{EFEC205C-3CB6-4AD2-92C5-BECDCE1131CD}" type="presParOf" srcId="{018091EC-6F90-4020-BE5B-D10C00C9EF99}" destId="{A92CD58B-70C5-4525-92F4-104A0CDA737F}" srcOrd="3" destOrd="0" presId="urn:microsoft.com/office/officeart/2005/8/layout/vList5"/>
    <dgm:cxn modelId="{F461BC64-43D5-4351-A722-74FAE01F1047}" type="presParOf" srcId="{018091EC-6F90-4020-BE5B-D10C00C9EF99}" destId="{2490D862-7A78-4BBC-849A-1CECC8372879}" srcOrd="4" destOrd="0" presId="urn:microsoft.com/office/officeart/2005/8/layout/vList5"/>
    <dgm:cxn modelId="{7A6F14E9-5D9D-48F6-AD61-CB143B313911}" type="presParOf" srcId="{2490D862-7A78-4BBC-849A-1CECC8372879}" destId="{7B7A2E27-95B5-4F9D-A8B2-1B56FADCA3CF}" srcOrd="0" destOrd="0" presId="urn:microsoft.com/office/officeart/2005/8/layout/vList5"/>
    <dgm:cxn modelId="{6FE17A13-FBF5-4BF5-95C1-A3B78DECBEC2}" type="presParOf" srcId="{2490D862-7A78-4BBC-849A-1CECC8372879}" destId="{A9F1FFAD-8F57-4E2A-9112-96C4BB8257D2}" srcOrd="1" destOrd="0" presId="urn:microsoft.com/office/officeart/2005/8/layout/vList5"/>
    <dgm:cxn modelId="{CE51F068-4243-42E8-9E9C-BB9FC8A9D294}" type="presParOf" srcId="{018091EC-6F90-4020-BE5B-D10C00C9EF99}" destId="{9972C856-988F-4D95-BE4E-3BA8506D46E4}" srcOrd="5" destOrd="0" presId="urn:microsoft.com/office/officeart/2005/8/layout/vList5"/>
    <dgm:cxn modelId="{2235516D-CECD-4C29-9B04-E47C58239BF3}" type="presParOf" srcId="{018091EC-6F90-4020-BE5B-D10C00C9EF99}" destId="{6161E457-0ACB-4B95-A7FA-57E130EA38FD}" srcOrd="6" destOrd="0" presId="urn:microsoft.com/office/officeart/2005/8/layout/vList5"/>
    <dgm:cxn modelId="{72107F18-09F6-40CE-90FD-A238C7A1A31E}" type="presParOf" srcId="{6161E457-0ACB-4B95-A7FA-57E130EA38FD}" destId="{8FC5D206-0530-423B-87AD-2796DE8BCA64}" srcOrd="0" destOrd="0" presId="urn:microsoft.com/office/officeart/2005/8/layout/vList5"/>
    <dgm:cxn modelId="{70F8A0B3-AC7A-4180-927B-CBB225573919}" type="presParOf" srcId="{6161E457-0ACB-4B95-A7FA-57E130EA38FD}" destId="{A0A0732C-D4F7-455E-A3C0-3022D0216BC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615B52-E2C6-4030-8CC3-0C0E5FB7E693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189E181-2D0F-4FEA-AC2B-8E6E297A9FF1}">
      <dgm:prSet/>
      <dgm:spPr/>
      <dgm:t>
        <a:bodyPr/>
        <a:lstStyle/>
        <a:p>
          <a:pPr>
            <a:defRPr b="1"/>
          </a:pPr>
          <a:r>
            <a:rPr lang="en-US" b="0" i="1"/>
            <a:t>Efficient and Secure:</a:t>
          </a:r>
          <a:endParaRPr lang="en-US"/>
        </a:p>
      </dgm:t>
    </dgm:pt>
    <dgm:pt modelId="{F6824019-F6C3-42A1-A944-A10CA074FD12}" type="parTrans" cxnId="{4BCB48CE-FF74-43DC-A9AB-F07314ABFBDC}">
      <dgm:prSet/>
      <dgm:spPr/>
      <dgm:t>
        <a:bodyPr/>
        <a:lstStyle/>
        <a:p>
          <a:endParaRPr lang="en-US"/>
        </a:p>
      </dgm:t>
    </dgm:pt>
    <dgm:pt modelId="{EEDB99C8-07BD-4B15-B2EB-B6BE15DBB5C9}" type="sibTrans" cxnId="{4BCB48CE-FF74-43DC-A9AB-F07314ABFBDC}">
      <dgm:prSet/>
      <dgm:spPr/>
      <dgm:t>
        <a:bodyPr/>
        <a:lstStyle/>
        <a:p>
          <a:endParaRPr lang="en-US"/>
        </a:p>
      </dgm:t>
    </dgm:pt>
    <dgm:pt modelId="{C9E453A9-9F8D-4284-8DCC-8B65B1B5656A}">
      <dgm:prSet/>
      <dgm:spPr/>
      <dgm:t>
        <a:bodyPr/>
        <a:lstStyle/>
        <a:p>
          <a:r>
            <a:rPr lang="en-US" b="0" i="0"/>
            <a:t>"Our solution ensures an efficient and secure ID verification process, minimizing errors and improving overall accuracy."</a:t>
          </a:r>
          <a:endParaRPr lang="en-US"/>
        </a:p>
      </dgm:t>
    </dgm:pt>
    <dgm:pt modelId="{FD44525D-5A0F-4A3E-9F0C-27C4C80137FE}" type="parTrans" cxnId="{49B1EA9F-6951-49B0-8BC1-8C107AF16C11}">
      <dgm:prSet/>
      <dgm:spPr/>
      <dgm:t>
        <a:bodyPr/>
        <a:lstStyle/>
        <a:p>
          <a:endParaRPr lang="en-US"/>
        </a:p>
      </dgm:t>
    </dgm:pt>
    <dgm:pt modelId="{E55FA5B4-EA65-4A55-85D6-B76572F8EF9E}" type="sibTrans" cxnId="{49B1EA9F-6951-49B0-8BC1-8C107AF16C11}">
      <dgm:prSet/>
      <dgm:spPr/>
      <dgm:t>
        <a:bodyPr/>
        <a:lstStyle/>
        <a:p>
          <a:endParaRPr lang="en-US"/>
        </a:p>
      </dgm:t>
    </dgm:pt>
    <dgm:pt modelId="{33A268F5-70F1-457F-BFEE-3357A426CDEA}">
      <dgm:prSet/>
      <dgm:spPr/>
      <dgm:t>
        <a:bodyPr/>
        <a:lstStyle/>
        <a:p>
          <a:pPr>
            <a:defRPr b="1"/>
          </a:pPr>
          <a:r>
            <a:rPr lang="en-US" b="0" i="1"/>
            <a:t>Improved Data Integrity:</a:t>
          </a:r>
          <a:endParaRPr lang="en-US"/>
        </a:p>
      </dgm:t>
    </dgm:pt>
    <dgm:pt modelId="{FB2CB969-D362-4B5B-B95B-702F7FEA9AB3}" type="parTrans" cxnId="{C42373D0-3B1C-4B93-B1BB-BC351B610001}">
      <dgm:prSet/>
      <dgm:spPr/>
      <dgm:t>
        <a:bodyPr/>
        <a:lstStyle/>
        <a:p>
          <a:endParaRPr lang="en-US"/>
        </a:p>
      </dgm:t>
    </dgm:pt>
    <dgm:pt modelId="{826F9382-7A38-491A-9818-C41BF186A03E}" type="sibTrans" cxnId="{C42373D0-3B1C-4B93-B1BB-BC351B610001}">
      <dgm:prSet/>
      <dgm:spPr/>
      <dgm:t>
        <a:bodyPr/>
        <a:lstStyle/>
        <a:p>
          <a:endParaRPr lang="en-US"/>
        </a:p>
      </dgm:t>
    </dgm:pt>
    <dgm:pt modelId="{88A9F134-0162-4A97-BBBF-85969BB29493}">
      <dgm:prSet/>
      <dgm:spPr/>
      <dgm:t>
        <a:bodyPr/>
        <a:lstStyle/>
        <a:p>
          <a:r>
            <a:rPr lang="en-US" b="0" i="0"/>
            <a:t>"With streamlined processes and enhanced verification mechanisms, we guarantee improved data integrity."</a:t>
          </a:r>
          <a:endParaRPr lang="en-US"/>
        </a:p>
      </dgm:t>
    </dgm:pt>
    <dgm:pt modelId="{C327B074-55E6-41E5-BB7A-92E0739CE3CE}" type="parTrans" cxnId="{1E332300-EBBA-4F49-BF5F-6AED1E6CB0E8}">
      <dgm:prSet/>
      <dgm:spPr/>
      <dgm:t>
        <a:bodyPr/>
        <a:lstStyle/>
        <a:p>
          <a:endParaRPr lang="en-US"/>
        </a:p>
      </dgm:t>
    </dgm:pt>
    <dgm:pt modelId="{888DE49B-B11D-468A-BFEC-0CB024DC18B6}" type="sibTrans" cxnId="{1E332300-EBBA-4F49-BF5F-6AED1E6CB0E8}">
      <dgm:prSet/>
      <dgm:spPr/>
      <dgm:t>
        <a:bodyPr/>
        <a:lstStyle/>
        <a:p>
          <a:endParaRPr lang="en-US"/>
        </a:p>
      </dgm:t>
    </dgm:pt>
    <dgm:pt modelId="{357C7D2B-C9BC-4263-A6BB-0B010BB1423E}">
      <dgm:prSet/>
      <dgm:spPr/>
      <dgm:t>
        <a:bodyPr/>
        <a:lstStyle/>
        <a:p>
          <a:pPr>
            <a:defRPr b="1"/>
          </a:pPr>
          <a:r>
            <a:rPr lang="en-US" b="0" i="1"/>
            <a:t>Enhanced Communication Channels:</a:t>
          </a:r>
          <a:endParaRPr lang="en-US"/>
        </a:p>
      </dgm:t>
    </dgm:pt>
    <dgm:pt modelId="{2D582647-C790-40E0-9395-BF507CFA8C7F}" type="parTrans" cxnId="{659B89B3-039E-4633-A7F8-688C483F803F}">
      <dgm:prSet/>
      <dgm:spPr/>
      <dgm:t>
        <a:bodyPr/>
        <a:lstStyle/>
        <a:p>
          <a:endParaRPr lang="en-US"/>
        </a:p>
      </dgm:t>
    </dgm:pt>
    <dgm:pt modelId="{EEEE5BA7-BAF2-4CD7-9643-582F6E68891C}" type="sibTrans" cxnId="{659B89B3-039E-4633-A7F8-688C483F803F}">
      <dgm:prSet/>
      <dgm:spPr/>
      <dgm:t>
        <a:bodyPr/>
        <a:lstStyle/>
        <a:p>
          <a:endParaRPr lang="en-US"/>
        </a:p>
      </dgm:t>
    </dgm:pt>
    <dgm:pt modelId="{20E3FB0A-12E0-4426-A549-7C3AB953F65D}">
      <dgm:prSet/>
      <dgm:spPr/>
      <dgm:t>
        <a:bodyPr/>
        <a:lstStyle/>
        <a:p>
          <a:r>
            <a:rPr lang="en-US" b="0" i="0"/>
            <a:t>"Administrators and students benefit from enhanced communication channels, ensuring quick and effective feedback."</a:t>
          </a:r>
          <a:endParaRPr lang="en-US"/>
        </a:p>
      </dgm:t>
    </dgm:pt>
    <dgm:pt modelId="{2109160B-8666-4C95-8C3D-D6BD8D39895C}" type="parTrans" cxnId="{15A20DD0-BFE0-4CA3-B387-0449D98A1462}">
      <dgm:prSet/>
      <dgm:spPr/>
      <dgm:t>
        <a:bodyPr/>
        <a:lstStyle/>
        <a:p>
          <a:endParaRPr lang="en-US"/>
        </a:p>
      </dgm:t>
    </dgm:pt>
    <dgm:pt modelId="{91D663A0-1E1D-4433-A56B-347D932EBB84}" type="sibTrans" cxnId="{15A20DD0-BFE0-4CA3-B387-0449D98A1462}">
      <dgm:prSet/>
      <dgm:spPr/>
      <dgm:t>
        <a:bodyPr/>
        <a:lstStyle/>
        <a:p>
          <a:endParaRPr lang="en-US"/>
        </a:p>
      </dgm:t>
    </dgm:pt>
    <dgm:pt modelId="{C29ACB54-F095-47BA-AFA5-D443E3EACDF0}" type="pres">
      <dgm:prSet presAssocID="{E0615B52-E2C6-4030-8CC3-0C0E5FB7E693}" presName="root" presStyleCnt="0">
        <dgm:presLayoutVars>
          <dgm:dir/>
          <dgm:resizeHandles val="exact"/>
        </dgm:presLayoutVars>
      </dgm:prSet>
      <dgm:spPr/>
    </dgm:pt>
    <dgm:pt modelId="{380B0C18-6D6D-413A-8460-CFD81EF66342}" type="pres">
      <dgm:prSet presAssocID="{D189E181-2D0F-4FEA-AC2B-8E6E297A9FF1}" presName="compNode" presStyleCnt="0"/>
      <dgm:spPr/>
    </dgm:pt>
    <dgm:pt modelId="{FA5BBBB3-2DF8-4E23-9EE8-24AE7755812F}" type="pres">
      <dgm:prSet presAssocID="{D189E181-2D0F-4FEA-AC2B-8E6E297A9FF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2E98DAD0-9832-4E8F-B509-8BABF9E4A428}" type="pres">
      <dgm:prSet presAssocID="{D189E181-2D0F-4FEA-AC2B-8E6E297A9FF1}" presName="iconSpace" presStyleCnt="0"/>
      <dgm:spPr/>
    </dgm:pt>
    <dgm:pt modelId="{6DB52253-E3E0-4107-8968-66CBBAFB6249}" type="pres">
      <dgm:prSet presAssocID="{D189E181-2D0F-4FEA-AC2B-8E6E297A9FF1}" presName="parTx" presStyleLbl="revTx" presStyleIdx="0" presStyleCnt="6">
        <dgm:presLayoutVars>
          <dgm:chMax val="0"/>
          <dgm:chPref val="0"/>
        </dgm:presLayoutVars>
      </dgm:prSet>
      <dgm:spPr/>
    </dgm:pt>
    <dgm:pt modelId="{C544BB11-50D5-425B-93B0-4EF9F9482CC9}" type="pres">
      <dgm:prSet presAssocID="{D189E181-2D0F-4FEA-AC2B-8E6E297A9FF1}" presName="txSpace" presStyleCnt="0"/>
      <dgm:spPr/>
    </dgm:pt>
    <dgm:pt modelId="{A17E61C5-E2C2-4739-B3D3-7A90C45B5890}" type="pres">
      <dgm:prSet presAssocID="{D189E181-2D0F-4FEA-AC2B-8E6E297A9FF1}" presName="desTx" presStyleLbl="revTx" presStyleIdx="1" presStyleCnt="6">
        <dgm:presLayoutVars/>
      </dgm:prSet>
      <dgm:spPr/>
    </dgm:pt>
    <dgm:pt modelId="{504FE0F6-F9D3-4D17-9827-8CFFEC323FC5}" type="pres">
      <dgm:prSet presAssocID="{EEDB99C8-07BD-4B15-B2EB-B6BE15DBB5C9}" presName="sibTrans" presStyleCnt="0"/>
      <dgm:spPr/>
    </dgm:pt>
    <dgm:pt modelId="{58283393-C87F-4955-83CA-69C8AD67DC1F}" type="pres">
      <dgm:prSet presAssocID="{33A268F5-70F1-457F-BFEE-3357A426CDEA}" presName="compNode" presStyleCnt="0"/>
      <dgm:spPr/>
    </dgm:pt>
    <dgm:pt modelId="{8DF2DB83-3CE5-40EA-A79C-A534A66FF8CF}" type="pres">
      <dgm:prSet presAssocID="{33A268F5-70F1-457F-BFEE-3357A426CDE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5DE8714F-3CAB-45B5-B0D1-FF19F89EF080}" type="pres">
      <dgm:prSet presAssocID="{33A268F5-70F1-457F-BFEE-3357A426CDEA}" presName="iconSpace" presStyleCnt="0"/>
      <dgm:spPr/>
    </dgm:pt>
    <dgm:pt modelId="{244DD27C-9266-4B65-B737-88A7A69E3410}" type="pres">
      <dgm:prSet presAssocID="{33A268F5-70F1-457F-BFEE-3357A426CDEA}" presName="parTx" presStyleLbl="revTx" presStyleIdx="2" presStyleCnt="6">
        <dgm:presLayoutVars>
          <dgm:chMax val="0"/>
          <dgm:chPref val="0"/>
        </dgm:presLayoutVars>
      </dgm:prSet>
      <dgm:spPr/>
    </dgm:pt>
    <dgm:pt modelId="{93B24E7C-F491-43E9-8730-4530627D226A}" type="pres">
      <dgm:prSet presAssocID="{33A268F5-70F1-457F-BFEE-3357A426CDEA}" presName="txSpace" presStyleCnt="0"/>
      <dgm:spPr/>
    </dgm:pt>
    <dgm:pt modelId="{576FE7DE-D543-4D75-AEA5-B178BF419F0D}" type="pres">
      <dgm:prSet presAssocID="{33A268F5-70F1-457F-BFEE-3357A426CDEA}" presName="desTx" presStyleLbl="revTx" presStyleIdx="3" presStyleCnt="6">
        <dgm:presLayoutVars/>
      </dgm:prSet>
      <dgm:spPr/>
    </dgm:pt>
    <dgm:pt modelId="{57246CF2-A3B5-4637-8F75-AC0F1F2B8084}" type="pres">
      <dgm:prSet presAssocID="{826F9382-7A38-491A-9818-C41BF186A03E}" presName="sibTrans" presStyleCnt="0"/>
      <dgm:spPr/>
    </dgm:pt>
    <dgm:pt modelId="{D0657F8C-342C-4FC5-BA88-5124AEC5FF42}" type="pres">
      <dgm:prSet presAssocID="{357C7D2B-C9BC-4263-A6BB-0B010BB1423E}" presName="compNode" presStyleCnt="0"/>
      <dgm:spPr/>
    </dgm:pt>
    <dgm:pt modelId="{8FBE2AAE-E2B3-43DB-AFBE-B241C98CDE67}" type="pres">
      <dgm:prSet presAssocID="{357C7D2B-C9BC-4263-A6BB-0B010BB1423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FEE2256C-6300-4932-87C7-B04E9B9B33A3}" type="pres">
      <dgm:prSet presAssocID="{357C7D2B-C9BC-4263-A6BB-0B010BB1423E}" presName="iconSpace" presStyleCnt="0"/>
      <dgm:spPr/>
    </dgm:pt>
    <dgm:pt modelId="{20374E80-27A3-410C-8628-5A077D46713A}" type="pres">
      <dgm:prSet presAssocID="{357C7D2B-C9BC-4263-A6BB-0B010BB1423E}" presName="parTx" presStyleLbl="revTx" presStyleIdx="4" presStyleCnt="6">
        <dgm:presLayoutVars>
          <dgm:chMax val="0"/>
          <dgm:chPref val="0"/>
        </dgm:presLayoutVars>
      </dgm:prSet>
      <dgm:spPr/>
    </dgm:pt>
    <dgm:pt modelId="{64DD61BA-42FC-4D78-88AC-9BE7E52EC3BF}" type="pres">
      <dgm:prSet presAssocID="{357C7D2B-C9BC-4263-A6BB-0B010BB1423E}" presName="txSpace" presStyleCnt="0"/>
      <dgm:spPr/>
    </dgm:pt>
    <dgm:pt modelId="{1837242C-A980-4CBA-B8FC-90516ABA2BAB}" type="pres">
      <dgm:prSet presAssocID="{357C7D2B-C9BC-4263-A6BB-0B010BB1423E}" presName="desTx" presStyleLbl="revTx" presStyleIdx="5" presStyleCnt="6">
        <dgm:presLayoutVars/>
      </dgm:prSet>
      <dgm:spPr/>
    </dgm:pt>
  </dgm:ptLst>
  <dgm:cxnLst>
    <dgm:cxn modelId="{1E332300-EBBA-4F49-BF5F-6AED1E6CB0E8}" srcId="{33A268F5-70F1-457F-BFEE-3357A426CDEA}" destId="{88A9F134-0162-4A97-BBBF-85969BB29493}" srcOrd="0" destOrd="0" parTransId="{C327B074-55E6-41E5-BB7A-92E0739CE3CE}" sibTransId="{888DE49B-B11D-468A-BFEC-0CB024DC18B6}"/>
    <dgm:cxn modelId="{CA2F610B-5CC5-4FA7-8215-B71E80CFFCDA}" type="presOf" srcId="{C9E453A9-9F8D-4284-8DCC-8B65B1B5656A}" destId="{A17E61C5-E2C2-4739-B3D3-7A90C45B5890}" srcOrd="0" destOrd="0" presId="urn:microsoft.com/office/officeart/2018/5/layout/CenteredIconLabelDescriptionList"/>
    <dgm:cxn modelId="{4FAE6912-1827-44E9-A50D-4071BD127944}" type="presOf" srcId="{88A9F134-0162-4A97-BBBF-85969BB29493}" destId="{576FE7DE-D543-4D75-AEA5-B178BF419F0D}" srcOrd="0" destOrd="0" presId="urn:microsoft.com/office/officeart/2018/5/layout/CenteredIconLabelDescriptionList"/>
    <dgm:cxn modelId="{352F3F40-B3CD-4A70-85F8-ADF1A60DA225}" type="presOf" srcId="{D189E181-2D0F-4FEA-AC2B-8E6E297A9FF1}" destId="{6DB52253-E3E0-4107-8968-66CBBAFB6249}" srcOrd="0" destOrd="0" presId="urn:microsoft.com/office/officeart/2018/5/layout/CenteredIconLabelDescriptionList"/>
    <dgm:cxn modelId="{49B1EA9F-6951-49B0-8BC1-8C107AF16C11}" srcId="{D189E181-2D0F-4FEA-AC2B-8E6E297A9FF1}" destId="{C9E453A9-9F8D-4284-8DCC-8B65B1B5656A}" srcOrd="0" destOrd="0" parTransId="{FD44525D-5A0F-4A3E-9F0C-27C4C80137FE}" sibTransId="{E55FA5B4-EA65-4A55-85D6-B76572F8EF9E}"/>
    <dgm:cxn modelId="{4C786EA4-BB96-45DD-BD5E-2121877FDC94}" type="presOf" srcId="{20E3FB0A-12E0-4426-A549-7C3AB953F65D}" destId="{1837242C-A980-4CBA-B8FC-90516ABA2BAB}" srcOrd="0" destOrd="0" presId="urn:microsoft.com/office/officeart/2018/5/layout/CenteredIconLabelDescriptionList"/>
    <dgm:cxn modelId="{659B89B3-039E-4633-A7F8-688C483F803F}" srcId="{E0615B52-E2C6-4030-8CC3-0C0E5FB7E693}" destId="{357C7D2B-C9BC-4263-A6BB-0B010BB1423E}" srcOrd="2" destOrd="0" parTransId="{2D582647-C790-40E0-9395-BF507CFA8C7F}" sibTransId="{EEEE5BA7-BAF2-4CD7-9643-582F6E68891C}"/>
    <dgm:cxn modelId="{8CA36BC2-14ED-4E40-891F-D0C194E32ABD}" type="presOf" srcId="{357C7D2B-C9BC-4263-A6BB-0B010BB1423E}" destId="{20374E80-27A3-410C-8628-5A077D46713A}" srcOrd="0" destOrd="0" presId="urn:microsoft.com/office/officeart/2018/5/layout/CenteredIconLabelDescriptionList"/>
    <dgm:cxn modelId="{AC7D19C7-DF23-43EC-B7E9-4EAE7770501A}" type="presOf" srcId="{33A268F5-70F1-457F-BFEE-3357A426CDEA}" destId="{244DD27C-9266-4B65-B737-88A7A69E3410}" srcOrd="0" destOrd="0" presId="urn:microsoft.com/office/officeart/2018/5/layout/CenteredIconLabelDescriptionList"/>
    <dgm:cxn modelId="{4BCB48CE-FF74-43DC-A9AB-F07314ABFBDC}" srcId="{E0615B52-E2C6-4030-8CC3-0C0E5FB7E693}" destId="{D189E181-2D0F-4FEA-AC2B-8E6E297A9FF1}" srcOrd="0" destOrd="0" parTransId="{F6824019-F6C3-42A1-A944-A10CA074FD12}" sibTransId="{EEDB99C8-07BD-4B15-B2EB-B6BE15DBB5C9}"/>
    <dgm:cxn modelId="{15A20DD0-BFE0-4CA3-B387-0449D98A1462}" srcId="{357C7D2B-C9BC-4263-A6BB-0B010BB1423E}" destId="{20E3FB0A-12E0-4426-A549-7C3AB953F65D}" srcOrd="0" destOrd="0" parTransId="{2109160B-8666-4C95-8C3D-D6BD8D39895C}" sibTransId="{91D663A0-1E1D-4433-A56B-347D932EBB84}"/>
    <dgm:cxn modelId="{C42373D0-3B1C-4B93-B1BB-BC351B610001}" srcId="{E0615B52-E2C6-4030-8CC3-0C0E5FB7E693}" destId="{33A268F5-70F1-457F-BFEE-3357A426CDEA}" srcOrd="1" destOrd="0" parTransId="{FB2CB969-D362-4B5B-B95B-702F7FEA9AB3}" sibTransId="{826F9382-7A38-491A-9818-C41BF186A03E}"/>
    <dgm:cxn modelId="{D8EB8DEB-EA15-4C44-8785-92F29D887F9F}" type="presOf" srcId="{E0615B52-E2C6-4030-8CC3-0C0E5FB7E693}" destId="{C29ACB54-F095-47BA-AFA5-D443E3EACDF0}" srcOrd="0" destOrd="0" presId="urn:microsoft.com/office/officeart/2018/5/layout/CenteredIconLabelDescriptionList"/>
    <dgm:cxn modelId="{6A13744B-4D2D-4A2D-AAC4-B0479F633DA1}" type="presParOf" srcId="{C29ACB54-F095-47BA-AFA5-D443E3EACDF0}" destId="{380B0C18-6D6D-413A-8460-CFD81EF66342}" srcOrd="0" destOrd="0" presId="urn:microsoft.com/office/officeart/2018/5/layout/CenteredIconLabelDescriptionList"/>
    <dgm:cxn modelId="{DC551B83-7314-4D99-A1CA-0D95E6EB6278}" type="presParOf" srcId="{380B0C18-6D6D-413A-8460-CFD81EF66342}" destId="{FA5BBBB3-2DF8-4E23-9EE8-24AE7755812F}" srcOrd="0" destOrd="0" presId="urn:microsoft.com/office/officeart/2018/5/layout/CenteredIconLabelDescriptionList"/>
    <dgm:cxn modelId="{45D05457-380D-4192-A322-4F82EE5B875C}" type="presParOf" srcId="{380B0C18-6D6D-413A-8460-CFD81EF66342}" destId="{2E98DAD0-9832-4E8F-B509-8BABF9E4A428}" srcOrd="1" destOrd="0" presId="urn:microsoft.com/office/officeart/2018/5/layout/CenteredIconLabelDescriptionList"/>
    <dgm:cxn modelId="{B52F857A-24F4-4582-948D-50EF4A1B96F6}" type="presParOf" srcId="{380B0C18-6D6D-413A-8460-CFD81EF66342}" destId="{6DB52253-E3E0-4107-8968-66CBBAFB6249}" srcOrd="2" destOrd="0" presId="urn:microsoft.com/office/officeart/2018/5/layout/CenteredIconLabelDescriptionList"/>
    <dgm:cxn modelId="{AB352CF0-B5D5-44B8-A188-AE9ED8F19DD5}" type="presParOf" srcId="{380B0C18-6D6D-413A-8460-CFD81EF66342}" destId="{C544BB11-50D5-425B-93B0-4EF9F9482CC9}" srcOrd="3" destOrd="0" presId="urn:microsoft.com/office/officeart/2018/5/layout/CenteredIconLabelDescriptionList"/>
    <dgm:cxn modelId="{32D2F5FC-7020-41E1-B75F-8CDC8E0D282B}" type="presParOf" srcId="{380B0C18-6D6D-413A-8460-CFD81EF66342}" destId="{A17E61C5-E2C2-4739-B3D3-7A90C45B5890}" srcOrd="4" destOrd="0" presId="urn:microsoft.com/office/officeart/2018/5/layout/CenteredIconLabelDescriptionList"/>
    <dgm:cxn modelId="{6F005162-46F9-4303-848A-695567374FA2}" type="presParOf" srcId="{C29ACB54-F095-47BA-AFA5-D443E3EACDF0}" destId="{504FE0F6-F9D3-4D17-9827-8CFFEC323FC5}" srcOrd="1" destOrd="0" presId="urn:microsoft.com/office/officeart/2018/5/layout/CenteredIconLabelDescriptionList"/>
    <dgm:cxn modelId="{B94815A5-AD61-4706-9C80-D17CB5E5F5A5}" type="presParOf" srcId="{C29ACB54-F095-47BA-AFA5-D443E3EACDF0}" destId="{58283393-C87F-4955-83CA-69C8AD67DC1F}" srcOrd="2" destOrd="0" presId="urn:microsoft.com/office/officeart/2018/5/layout/CenteredIconLabelDescriptionList"/>
    <dgm:cxn modelId="{17145737-34FB-478A-8C35-3943645E96FD}" type="presParOf" srcId="{58283393-C87F-4955-83CA-69C8AD67DC1F}" destId="{8DF2DB83-3CE5-40EA-A79C-A534A66FF8CF}" srcOrd="0" destOrd="0" presId="urn:microsoft.com/office/officeart/2018/5/layout/CenteredIconLabelDescriptionList"/>
    <dgm:cxn modelId="{3D2FC3E8-FE3C-4FC0-9221-171262AF7E75}" type="presParOf" srcId="{58283393-C87F-4955-83CA-69C8AD67DC1F}" destId="{5DE8714F-3CAB-45B5-B0D1-FF19F89EF080}" srcOrd="1" destOrd="0" presId="urn:microsoft.com/office/officeart/2018/5/layout/CenteredIconLabelDescriptionList"/>
    <dgm:cxn modelId="{EE10D259-14E4-4B7C-BA58-A40E1C071229}" type="presParOf" srcId="{58283393-C87F-4955-83CA-69C8AD67DC1F}" destId="{244DD27C-9266-4B65-B737-88A7A69E3410}" srcOrd="2" destOrd="0" presId="urn:microsoft.com/office/officeart/2018/5/layout/CenteredIconLabelDescriptionList"/>
    <dgm:cxn modelId="{C5956486-A0A7-4D52-8DDC-FF821352B1F4}" type="presParOf" srcId="{58283393-C87F-4955-83CA-69C8AD67DC1F}" destId="{93B24E7C-F491-43E9-8730-4530627D226A}" srcOrd="3" destOrd="0" presId="urn:microsoft.com/office/officeart/2018/5/layout/CenteredIconLabelDescriptionList"/>
    <dgm:cxn modelId="{CA899670-505E-4CF1-B26D-04F4848CD0F8}" type="presParOf" srcId="{58283393-C87F-4955-83CA-69C8AD67DC1F}" destId="{576FE7DE-D543-4D75-AEA5-B178BF419F0D}" srcOrd="4" destOrd="0" presId="urn:microsoft.com/office/officeart/2018/5/layout/CenteredIconLabelDescriptionList"/>
    <dgm:cxn modelId="{6CB49A32-4B3C-4869-A77A-E68006180AA1}" type="presParOf" srcId="{C29ACB54-F095-47BA-AFA5-D443E3EACDF0}" destId="{57246CF2-A3B5-4637-8F75-AC0F1F2B8084}" srcOrd="3" destOrd="0" presId="urn:microsoft.com/office/officeart/2018/5/layout/CenteredIconLabelDescriptionList"/>
    <dgm:cxn modelId="{8BB21EFC-4712-4C91-B164-EDF0AD9845B9}" type="presParOf" srcId="{C29ACB54-F095-47BA-AFA5-D443E3EACDF0}" destId="{D0657F8C-342C-4FC5-BA88-5124AEC5FF42}" srcOrd="4" destOrd="0" presId="urn:microsoft.com/office/officeart/2018/5/layout/CenteredIconLabelDescriptionList"/>
    <dgm:cxn modelId="{B5E93CF1-25F7-483E-9780-8E67EBD03DCB}" type="presParOf" srcId="{D0657F8C-342C-4FC5-BA88-5124AEC5FF42}" destId="{8FBE2AAE-E2B3-43DB-AFBE-B241C98CDE67}" srcOrd="0" destOrd="0" presId="urn:microsoft.com/office/officeart/2018/5/layout/CenteredIconLabelDescriptionList"/>
    <dgm:cxn modelId="{FAA74DA1-E953-440E-9CD1-B1A3C2261E9D}" type="presParOf" srcId="{D0657F8C-342C-4FC5-BA88-5124AEC5FF42}" destId="{FEE2256C-6300-4932-87C7-B04E9B9B33A3}" srcOrd="1" destOrd="0" presId="urn:microsoft.com/office/officeart/2018/5/layout/CenteredIconLabelDescriptionList"/>
    <dgm:cxn modelId="{C76C67DD-9BBF-4DFB-ADD7-D863B2905DAA}" type="presParOf" srcId="{D0657F8C-342C-4FC5-BA88-5124AEC5FF42}" destId="{20374E80-27A3-410C-8628-5A077D46713A}" srcOrd="2" destOrd="0" presId="urn:microsoft.com/office/officeart/2018/5/layout/CenteredIconLabelDescriptionList"/>
    <dgm:cxn modelId="{E8556F9A-6D2F-4738-B7BE-34C1B66B8A31}" type="presParOf" srcId="{D0657F8C-342C-4FC5-BA88-5124AEC5FF42}" destId="{64DD61BA-42FC-4D78-88AC-9BE7E52EC3BF}" srcOrd="3" destOrd="0" presId="urn:microsoft.com/office/officeart/2018/5/layout/CenteredIconLabelDescriptionList"/>
    <dgm:cxn modelId="{596EDF2C-D937-44E9-BBE2-15FF59BC3904}" type="presParOf" srcId="{D0657F8C-342C-4FC5-BA88-5124AEC5FF42}" destId="{1837242C-A980-4CBA-B8FC-90516ABA2BA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699AD-3AE5-4299-85DE-6F86608A392C}">
      <dsp:nvSpPr>
        <dsp:cNvPr id="0" name=""/>
        <dsp:cNvSpPr/>
      </dsp:nvSpPr>
      <dsp:spPr>
        <a:xfrm>
          <a:off x="231229" y="319735"/>
          <a:ext cx="717345" cy="71734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593E7-0647-45A0-AC96-28AE48721D6B}">
      <dsp:nvSpPr>
        <dsp:cNvPr id="0" name=""/>
        <dsp:cNvSpPr/>
      </dsp:nvSpPr>
      <dsp:spPr>
        <a:xfrm>
          <a:off x="384106" y="472612"/>
          <a:ext cx="411591" cy="4115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D5E46-111D-4340-94F6-1A470A587602}">
      <dsp:nvSpPr>
        <dsp:cNvPr id="0" name=""/>
        <dsp:cNvSpPr/>
      </dsp:nvSpPr>
      <dsp:spPr>
        <a:xfrm>
          <a:off x="1913" y="1260516"/>
          <a:ext cx="1175976" cy="47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i="0" kern="1200"/>
            <a:t>Identity Theft Threats</a:t>
          </a:r>
          <a:endParaRPr lang="en-US" sz="1100" kern="1200"/>
        </a:p>
      </dsp:txBody>
      <dsp:txXfrm>
        <a:off x="1913" y="1260516"/>
        <a:ext cx="1175976" cy="470390"/>
      </dsp:txXfrm>
    </dsp:sp>
    <dsp:sp modelId="{09E811CF-9C91-4176-9162-F683035F2B1F}">
      <dsp:nvSpPr>
        <dsp:cNvPr id="0" name=""/>
        <dsp:cNvSpPr/>
      </dsp:nvSpPr>
      <dsp:spPr>
        <a:xfrm>
          <a:off x="1613001" y="319735"/>
          <a:ext cx="717345" cy="71734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BC011-B11C-4A74-877E-A18E1171FEC0}">
      <dsp:nvSpPr>
        <dsp:cNvPr id="0" name=""/>
        <dsp:cNvSpPr/>
      </dsp:nvSpPr>
      <dsp:spPr>
        <a:xfrm>
          <a:off x="1765878" y="472612"/>
          <a:ext cx="411591" cy="4115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EBA8C-E589-4F4A-9566-BFF1A9CE9E26}">
      <dsp:nvSpPr>
        <dsp:cNvPr id="0" name=""/>
        <dsp:cNvSpPr/>
      </dsp:nvSpPr>
      <dsp:spPr>
        <a:xfrm>
          <a:off x="1383686" y="1260516"/>
          <a:ext cx="1175976" cy="47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i="0" kern="1200"/>
            <a:t>Fraudulent Document Submission</a:t>
          </a:r>
          <a:endParaRPr lang="en-US" sz="1100" kern="1200"/>
        </a:p>
      </dsp:txBody>
      <dsp:txXfrm>
        <a:off x="1383686" y="1260516"/>
        <a:ext cx="1175976" cy="470390"/>
      </dsp:txXfrm>
    </dsp:sp>
    <dsp:sp modelId="{8E30970B-7FFB-4857-AAB8-AB09BA914AB2}">
      <dsp:nvSpPr>
        <dsp:cNvPr id="0" name=""/>
        <dsp:cNvSpPr/>
      </dsp:nvSpPr>
      <dsp:spPr>
        <a:xfrm>
          <a:off x="2994774" y="319735"/>
          <a:ext cx="717345" cy="71734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CABA24-D00D-4F88-B4FE-ED60A66F4246}">
      <dsp:nvSpPr>
        <dsp:cNvPr id="0" name=""/>
        <dsp:cNvSpPr/>
      </dsp:nvSpPr>
      <dsp:spPr>
        <a:xfrm>
          <a:off x="3147651" y="472612"/>
          <a:ext cx="411591" cy="4115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907CD-7552-4529-8BDD-C5660CEBA454}">
      <dsp:nvSpPr>
        <dsp:cNvPr id="0" name=""/>
        <dsp:cNvSpPr/>
      </dsp:nvSpPr>
      <dsp:spPr>
        <a:xfrm>
          <a:off x="2765458" y="1260516"/>
          <a:ext cx="1175976" cy="47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i="0" kern="1200"/>
            <a:t>Multiple ID Instances</a:t>
          </a:r>
          <a:endParaRPr lang="en-US" sz="1100" kern="1200"/>
        </a:p>
      </dsp:txBody>
      <dsp:txXfrm>
        <a:off x="2765458" y="1260516"/>
        <a:ext cx="1175976" cy="470390"/>
      </dsp:txXfrm>
    </dsp:sp>
    <dsp:sp modelId="{1E6FE07C-A085-49B7-9F0C-4565ED06E4F7}">
      <dsp:nvSpPr>
        <dsp:cNvPr id="0" name=""/>
        <dsp:cNvSpPr/>
      </dsp:nvSpPr>
      <dsp:spPr>
        <a:xfrm>
          <a:off x="922115" y="2024901"/>
          <a:ext cx="717345" cy="71734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7B9E60-0739-448D-BDAA-A3BB1D709B07}">
      <dsp:nvSpPr>
        <dsp:cNvPr id="0" name=""/>
        <dsp:cNvSpPr/>
      </dsp:nvSpPr>
      <dsp:spPr>
        <a:xfrm>
          <a:off x="1074992" y="2177778"/>
          <a:ext cx="411591" cy="4115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8A7ED-9317-464D-97A5-7C7745B5A90A}">
      <dsp:nvSpPr>
        <dsp:cNvPr id="0" name=""/>
        <dsp:cNvSpPr/>
      </dsp:nvSpPr>
      <dsp:spPr>
        <a:xfrm>
          <a:off x="692799" y="2965682"/>
          <a:ext cx="1175976" cy="47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i="0" kern="1200"/>
            <a:t>Data Quality and Accuracy</a:t>
          </a:r>
          <a:endParaRPr lang="en-US" sz="1100" kern="1200"/>
        </a:p>
      </dsp:txBody>
      <dsp:txXfrm>
        <a:off x="692799" y="2965682"/>
        <a:ext cx="1175976" cy="470390"/>
      </dsp:txXfrm>
    </dsp:sp>
    <dsp:sp modelId="{06A18D4A-DA14-4CD1-8D3B-142B07DACB23}">
      <dsp:nvSpPr>
        <dsp:cNvPr id="0" name=""/>
        <dsp:cNvSpPr/>
      </dsp:nvSpPr>
      <dsp:spPr>
        <a:xfrm>
          <a:off x="2303887" y="2024901"/>
          <a:ext cx="717345" cy="71734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9653D-7B30-4BA2-A8CF-3C1C1752A2B6}">
      <dsp:nvSpPr>
        <dsp:cNvPr id="0" name=""/>
        <dsp:cNvSpPr/>
      </dsp:nvSpPr>
      <dsp:spPr>
        <a:xfrm>
          <a:off x="2456764" y="2177778"/>
          <a:ext cx="411591" cy="4115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235DC-818B-4BE4-86B2-934EC29F2CA9}">
      <dsp:nvSpPr>
        <dsp:cNvPr id="0" name=""/>
        <dsp:cNvSpPr/>
      </dsp:nvSpPr>
      <dsp:spPr>
        <a:xfrm>
          <a:off x="2074572" y="2965682"/>
          <a:ext cx="1175976" cy="47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i="0" kern="1200"/>
            <a:t>Regulatory Compliance</a:t>
          </a:r>
          <a:endParaRPr lang="en-US" sz="1100" kern="1200"/>
        </a:p>
      </dsp:txBody>
      <dsp:txXfrm>
        <a:off x="2074572" y="2965682"/>
        <a:ext cx="1175976" cy="4703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B8341-3791-45FA-946C-891920DB64C8}">
      <dsp:nvSpPr>
        <dsp:cNvPr id="0" name=""/>
        <dsp:cNvSpPr/>
      </dsp:nvSpPr>
      <dsp:spPr>
        <a:xfrm>
          <a:off x="0" y="287749"/>
          <a:ext cx="4822460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276" tIns="291592" rIns="37427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1" kern="1200" dirty="0"/>
            <a:t>Student's ID sent to DHA for verification.</a:t>
          </a:r>
          <a:endParaRPr lang="en-US" sz="1400" kern="1200" dirty="0"/>
        </a:p>
      </dsp:txBody>
      <dsp:txXfrm>
        <a:off x="0" y="287749"/>
        <a:ext cx="4822460" cy="595350"/>
      </dsp:txXfrm>
    </dsp:sp>
    <dsp:sp modelId="{948E5E07-C47C-4972-9C3D-70D87E6721C9}">
      <dsp:nvSpPr>
        <dsp:cNvPr id="0" name=""/>
        <dsp:cNvSpPr/>
      </dsp:nvSpPr>
      <dsp:spPr>
        <a:xfrm>
          <a:off x="241123" y="81109"/>
          <a:ext cx="337572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594" tIns="0" rIns="12759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/>
            <a:t>ID Verification Process:</a:t>
          </a:r>
          <a:endParaRPr lang="en-US" sz="1400" kern="1200"/>
        </a:p>
      </dsp:txBody>
      <dsp:txXfrm>
        <a:off x="261298" y="101284"/>
        <a:ext cx="3335372" cy="372930"/>
      </dsp:txXfrm>
    </dsp:sp>
    <dsp:sp modelId="{B8AF4822-5360-4C64-A942-F27773EED1E6}">
      <dsp:nvSpPr>
        <dsp:cNvPr id="0" name=""/>
        <dsp:cNvSpPr/>
      </dsp:nvSpPr>
      <dsp:spPr>
        <a:xfrm>
          <a:off x="0" y="1165339"/>
          <a:ext cx="4822460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9226"/>
              <a:satOff val="0"/>
              <a:lumOff val="7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276" tIns="291592" rIns="37427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1" kern="1200" dirty="0"/>
            <a:t>DHA's reply stored on SREGB-1.</a:t>
          </a:r>
          <a:endParaRPr lang="en-US" sz="1400" kern="1200" dirty="0"/>
        </a:p>
      </dsp:txBody>
      <dsp:txXfrm>
        <a:off x="0" y="1165339"/>
        <a:ext cx="4822460" cy="595350"/>
      </dsp:txXfrm>
    </dsp:sp>
    <dsp:sp modelId="{F20DC22D-60DE-4698-9B8D-498AD6B842E2}">
      <dsp:nvSpPr>
        <dsp:cNvPr id="0" name=""/>
        <dsp:cNvSpPr/>
      </dsp:nvSpPr>
      <dsp:spPr>
        <a:xfrm>
          <a:off x="241123" y="958699"/>
          <a:ext cx="3375722" cy="413280"/>
        </a:xfrm>
        <a:prstGeom prst="roundRect">
          <a:avLst/>
        </a:prstGeom>
        <a:solidFill>
          <a:schemeClr val="accent2">
            <a:hueOff val="49226"/>
            <a:satOff val="0"/>
            <a:lumOff val="7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594" tIns="0" rIns="12759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/>
            <a:t>Response Handling:</a:t>
          </a:r>
          <a:endParaRPr lang="en-US" sz="1400" kern="1200"/>
        </a:p>
      </dsp:txBody>
      <dsp:txXfrm>
        <a:off x="261298" y="978874"/>
        <a:ext cx="3335372" cy="372930"/>
      </dsp:txXfrm>
    </dsp:sp>
    <dsp:sp modelId="{C6267BE6-E20A-4F86-9EEB-6BB8E41E0DB6}">
      <dsp:nvSpPr>
        <dsp:cNvPr id="0" name=""/>
        <dsp:cNvSpPr/>
      </dsp:nvSpPr>
      <dsp:spPr>
        <a:xfrm>
          <a:off x="0" y="2042929"/>
          <a:ext cx="4822460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98452"/>
              <a:satOff val="0"/>
              <a:lumOff val="1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276" tIns="291592" rIns="37427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1" kern="1200"/>
            <a:t>Response categorized as valid or invalid.</a:t>
          </a:r>
          <a:endParaRPr lang="en-US" sz="1400" kern="1200"/>
        </a:p>
      </dsp:txBody>
      <dsp:txXfrm>
        <a:off x="0" y="2042929"/>
        <a:ext cx="4822460" cy="595350"/>
      </dsp:txXfrm>
    </dsp:sp>
    <dsp:sp modelId="{3C04E33C-6327-4945-8F6A-396718ABA135}">
      <dsp:nvSpPr>
        <dsp:cNvPr id="0" name=""/>
        <dsp:cNvSpPr/>
      </dsp:nvSpPr>
      <dsp:spPr>
        <a:xfrm>
          <a:off x="241123" y="1836289"/>
          <a:ext cx="3375722" cy="413280"/>
        </a:xfrm>
        <a:prstGeom prst="roundRect">
          <a:avLst/>
        </a:prstGeom>
        <a:solidFill>
          <a:schemeClr val="accent2">
            <a:hueOff val="98452"/>
            <a:satOff val="0"/>
            <a:lumOff val="1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594" tIns="0" rIns="12759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/>
            <a:t>Validation Status:</a:t>
          </a:r>
          <a:endParaRPr lang="en-US" sz="1400" kern="1200"/>
        </a:p>
      </dsp:txBody>
      <dsp:txXfrm>
        <a:off x="261298" y="1856464"/>
        <a:ext cx="3335372" cy="372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4439A-F96A-4C1A-8DCD-272FF698DAFE}">
      <dsp:nvSpPr>
        <dsp:cNvPr id="0" name=""/>
        <dsp:cNvSpPr/>
      </dsp:nvSpPr>
      <dsp:spPr>
        <a:xfrm rot="5400000">
          <a:off x="1506970" y="-513620"/>
          <a:ext cx="498443" cy="165288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900" b="0" i="1" kern="1200"/>
            <a:t>If the response is valid, the verification process is complete.</a:t>
          </a:r>
          <a:endParaRPr lang="en-US" sz="900" kern="1200" dirty="0"/>
        </a:p>
      </dsp:txBody>
      <dsp:txXfrm rot="-5400000">
        <a:off x="929748" y="87934"/>
        <a:ext cx="1628555" cy="449779"/>
      </dsp:txXfrm>
    </dsp:sp>
    <dsp:sp modelId="{C175E090-AD97-4386-B53F-DF8D8595D5FD}">
      <dsp:nvSpPr>
        <dsp:cNvPr id="0" name=""/>
        <dsp:cNvSpPr/>
      </dsp:nvSpPr>
      <dsp:spPr>
        <a:xfrm>
          <a:off x="0" y="1295"/>
          <a:ext cx="929748" cy="6230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i="0" kern="1200"/>
            <a:t>Valid Response:</a:t>
          </a:r>
          <a:endParaRPr lang="en-US" sz="1100" kern="1200"/>
        </a:p>
      </dsp:txBody>
      <dsp:txXfrm>
        <a:off x="30415" y="31710"/>
        <a:ext cx="868918" cy="562224"/>
      </dsp:txXfrm>
    </dsp:sp>
    <dsp:sp modelId="{31CF4611-9E45-4483-8860-91358E02CD05}">
      <dsp:nvSpPr>
        <dsp:cNvPr id="0" name=""/>
        <dsp:cNvSpPr/>
      </dsp:nvSpPr>
      <dsp:spPr>
        <a:xfrm rot="5400000">
          <a:off x="1506970" y="140586"/>
          <a:ext cx="498443" cy="1652887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900" b="0" i="1" kern="1200"/>
            <a:t>For an invalid response, students can visit iEnabler.</a:t>
          </a:r>
          <a:endParaRPr lang="en-US" sz="900" kern="1200"/>
        </a:p>
      </dsp:txBody>
      <dsp:txXfrm rot="-5400000">
        <a:off x="929748" y="742140"/>
        <a:ext cx="1628555" cy="449779"/>
      </dsp:txXfrm>
    </dsp:sp>
    <dsp:sp modelId="{A5DEBBCB-90CC-429B-AF1C-500DC5905E61}">
      <dsp:nvSpPr>
        <dsp:cNvPr id="0" name=""/>
        <dsp:cNvSpPr/>
      </dsp:nvSpPr>
      <dsp:spPr>
        <a:xfrm>
          <a:off x="0" y="655502"/>
          <a:ext cx="929748" cy="6230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i="0" kern="1200" dirty="0"/>
            <a:t>Invalid Response:</a:t>
          </a:r>
          <a:endParaRPr lang="en-US" sz="1100" kern="1200" dirty="0"/>
        </a:p>
      </dsp:txBody>
      <dsp:txXfrm>
        <a:off x="30415" y="685917"/>
        <a:ext cx="868918" cy="562224"/>
      </dsp:txXfrm>
    </dsp:sp>
    <dsp:sp modelId="{A9F1FFAD-8F57-4E2A-9112-96C4BB8257D2}">
      <dsp:nvSpPr>
        <dsp:cNvPr id="0" name=""/>
        <dsp:cNvSpPr/>
      </dsp:nvSpPr>
      <dsp:spPr>
        <a:xfrm rot="5400000">
          <a:off x="1506970" y="794794"/>
          <a:ext cx="498443" cy="165288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900" b="0" i="1" kern="1200"/>
            <a:t>Students verify their data with existing DHA information.</a:t>
          </a:r>
          <a:endParaRPr lang="en-US" sz="900" kern="1200"/>
        </a:p>
      </dsp:txBody>
      <dsp:txXfrm rot="-5400000">
        <a:off x="929748" y="1396348"/>
        <a:ext cx="1628555" cy="449779"/>
      </dsp:txXfrm>
    </dsp:sp>
    <dsp:sp modelId="{7B7A2E27-95B5-4F9D-A8B2-1B56FADCA3CF}">
      <dsp:nvSpPr>
        <dsp:cNvPr id="0" name=""/>
        <dsp:cNvSpPr/>
      </dsp:nvSpPr>
      <dsp:spPr>
        <a:xfrm>
          <a:off x="0" y="1309710"/>
          <a:ext cx="929748" cy="62305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i="0" kern="1200"/>
            <a:t>Student Verification on iEnabler:</a:t>
          </a:r>
          <a:endParaRPr lang="en-US" sz="1100" kern="1200"/>
        </a:p>
      </dsp:txBody>
      <dsp:txXfrm>
        <a:off x="30415" y="1340125"/>
        <a:ext cx="868918" cy="562224"/>
      </dsp:txXfrm>
    </dsp:sp>
    <dsp:sp modelId="{A0A0732C-D4F7-455E-A3C0-3022D0216BCA}">
      <dsp:nvSpPr>
        <dsp:cNvPr id="0" name=""/>
        <dsp:cNvSpPr/>
      </dsp:nvSpPr>
      <dsp:spPr>
        <a:xfrm rot="5400000">
          <a:off x="1506970" y="1449001"/>
          <a:ext cx="498443" cy="165288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900" b="0" i="1" kern="1200"/>
            <a:t>Data re-verified at DHA based on student's input.</a:t>
          </a:r>
          <a:endParaRPr lang="en-US" sz="900" kern="1200"/>
        </a:p>
      </dsp:txBody>
      <dsp:txXfrm rot="-5400000">
        <a:off x="929748" y="2050555"/>
        <a:ext cx="1628555" cy="449779"/>
      </dsp:txXfrm>
    </dsp:sp>
    <dsp:sp modelId="{8FC5D206-0530-423B-87AD-2796DE8BCA64}">
      <dsp:nvSpPr>
        <dsp:cNvPr id="0" name=""/>
        <dsp:cNvSpPr/>
      </dsp:nvSpPr>
      <dsp:spPr>
        <a:xfrm>
          <a:off x="0" y="1963917"/>
          <a:ext cx="929748" cy="6230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i="0" kern="1200"/>
            <a:t>Second DHA Verification:</a:t>
          </a:r>
          <a:endParaRPr lang="en-US" sz="1100" kern="1200"/>
        </a:p>
      </dsp:txBody>
      <dsp:txXfrm>
        <a:off x="30415" y="1994332"/>
        <a:ext cx="868918" cy="5622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BBBB3-2DF8-4E23-9EE8-24AE7755812F}">
      <dsp:nvSpPr>
        <dsp:cNvPr id="0" name=""/>
        <dsp:cNvSpPr/>
      </dsp:nvSpPr>
      <dsp:spPr>
        <a:xfrm>
          <a:off x="835486" y="373330"/>
          <a:ext cx="889497" cy="8894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52253-E3E0-4107-8968-66CBBAFB6249}">
      <dsp:nvSpPr>
        <dsp:cNvPr id="0" name=""/>
        <dsp:cNvSpPr/>
      </dsp:nvSpPr>
      <dsp:spPr>
        <a:xfrm>
          <a:off x="9524" y="1343696"/>
          <a:ext cx="2541421" cy="39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i="1" kern="1200"/>
            <a:t>Efficient and Secure:</a:t>
          </a:r>
          <a:endParaRPr lang="en-US" sz="1400" kern="1200"/>
        </a:p>
      </dsp:txBody>
      <dsp:txXfrm>
        <a:off x="9524" y="1343696"/>
        <a:ext cx="2541421" cy="393126"/>
      </dsp:txXfrm>
    </dsp:sp>
    <dsp:sp modelId="{A17E61C5-E2C2-4739-B3D3-7A90C45B5890}">
      <dsp:nvSpPr>
        <dsp:cNvPr id="0" name=""/>
        <dsp:cNvSpPr/>
      </dsp:nvSpPr>
      <dsp:spPr>
        <a:xfrm>
          <a:off x="9524" y="1774435"/>
          <a:ext cx="2541421" cy="479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"Our solution ensures an efficient and secure ID verification process, minimizing errors and improving overall accuracy."</a:t>
          </a:r>
          <a:endParaRPr lang="en-US" sz="1100" kern="1200"/>
        </a:p>
      </dsp:txBody>
      <dsp:txXfrm>
        <a:off x="9524" y="1774435"/>
        <a:ext cx="2541421" cy="479546"/>
      </dsp:txXfrm>
    </dsp:sp>
    <dsp:sp modelId="{8DF2DB83-3CE5-40EA-A79C-A534A66FF8CF}">
      <dsp:nvSpPr>
        <dsp:cNvPr id="0" name=""/>
        <dsp:cNvSpPr/>
      </dsp:nvSpPr>
      <dsp:spPr>
        <a:xfrm>
          <a:off x="3821657" y="373330"/>
          <a:ext cx="889497" cy="8894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DD27C-9266-4B65-B737-88A7A69E3410}">
      <dsp:nvSpPr>
        <dsp:cNvPr id="0" name=""/>
        <dsp:cNvSpPr/>
      </dsp:nvSpPr>
      <dsp:spPr>
        <a:xfrm>
          <a:off x="2995695" y="1343696"/>
          <a:ext cx="2541421" cy="39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i="1" kern="1200"/>
            <a:t>Improved Data Integrity:</a:t>
          </a:r>
          <a:endParaRPr lang="en-US" sz="1400" kern="1200"/>
        </a:p>
      </dsp:txBody>
      <dsp:txXfrm>
        <a:off x="2995695" y="1343696"/>
        <a:ext cx="2541421" cy="393126"/>
      </dsp:txXfrm>
    </dsp:sp>
    <dsp:sp modelId="{576FE7DE-D543-4D75-AEA5-B178BF419F0D}">
      <dsp:nvSpPr>
        <dsp:cNvPr id="0" name=""/>
        <dsp:cNvSpPr/>
      </dsp:nvSpPr>
      <dsp:spPr>
        <a:xfrm>
          <a:off x="2995695" y="1774435"/>
          <a:ext cx="2541421" cy="479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"With streamlined processes and enhanced verification mechanisms, we guarantee improved data integrity."</a:t>
          </a:r>
          <a:endParaRPr lang="en-US" sz="1100" kern="1200"/>
        </a:p>
      </dsp:txBody>
      <dsp:txXfrm>
        <a:off x="2995695" y="1774435"/>
        <a:ext cx="2541421" cy="479546"/>
      </dsp:txXfrm>
    </dsp:sp>
    <dsp:sp modelId="{8FBE2AAE-E2B3-43DB-AFBE-B241C98CDE67}">
      <dsp:nvSpPr>
        <dsp:cNvPr id="0" name=""/>
        <dsp:cNvSpPr/>
      </dsp:nvSpPr>
      <dsp:spPr>
        <a:xfrm>
          <a:off x="6807827" y="373330"/>
          <a:ext cx="889497" cy="8894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74E80-27A3-410C-8628-5A077D46713A}">
      <dsp:nvSpPr>
        <dsp:cNvPr id="0" name=""/>
        <dsp:cNvSpPr/>
      </dsp:nvSpPr>
      <dsp:spPr>
        <a:xfrm>
          <a:off x="5981865" y="1343696"/>
          <a:ext cx="2541421" cy="39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i="1" kern="1200"/>
            <a:t>Enhanced Communication Channels:</a:t>
          </a:r>
          <a:endParaRPr lang="en-US" sz="1400" kern="1200"/>
        </a:p>
      </dsp:txBody>
      <dsp:txXfrm>
        <a:off x="5981865" y="1343696"/>
        <a:ext cx="2541421" cy="393126"/>
      </dsp:txXfrm>
    </dsp:sp>
    <dsp:sp modelId="{1837242C-A980-4CBA-B8FC-90516ABA2BAB}">
      <dsp:nvSpPr>
        <dsp:cNvPr id="0" name=""/>
        <dsp:cNvSpPr/>
      </dsp:nvSpPr>
      <dsp:spPr>
        <a:xfrm>
          <a:off x="5981865" y="1774435"/>
          <a:ext cx="2541421" cy="479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"Administrators and students benefit from enhanced communication channels, ensuring quick and effective feedback."</a:t>
          </a:r>
          <a:endParaRPr lang="en-US" sz="1100" kern="1200"/>
        </a:p>
      </dsp:txBody>
      <dsp:txXfrm>
        <a:off x="5981865" y="1774435"/>
        <a:ext cx="2541421" cy="479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A799-7BE9-054B-BB00-1C857A295A41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89AF9-8242-AB4E-BF72-33C723BBC0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"Welcome, everyone. 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game-changing solution 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innovative features 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our primary goal is to streamline the ID verification 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process and enhance its effectiveness.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86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89AF9-8242-AB4E-BF72-33C723BBC0D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26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Diverse ID Formats</a:t>
            </a:r>
          </a:p>
          <a:p>
            <a:r>
              <a:rPr lang="en-US" dirty="0"/>
              <a:t>1 out of 60 Problem </a:t>
            </a:r>
          </a:p>
          <a:p>
            <a:r>
              <a:rPr lang="en-US" dirty="0"/>
              <a:t>Inline verification</a:t>
            </a:r>
          </a:p>
          <a:p>
            <a:r>
              <a:rPr lang="en-ZA" dirty="0"/>
              <a:t>Newspaper article on ID Ver – Value of incident, cost in admin. Press Conference </a:t>
            </a:r>
          </a:p>
          <a:p>
            <a:r>
              <a:rPr lang="en-ZA" dirty="0"/>
              <a:t>Technical and Why we doing that </a:t>
            </a:r>
          </a:p>
          <a:p>
            <a:r>
              <a:rPr lang="en-ZA" dirty="0"/>
              <a:t>This may not affect you now, until it does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89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l">
              <a:buFont typeface="Arial" panose="020B0604020202020204" pitchFamily="34" charset="0"/>
              <a:buNone/>
            </a:pPr>
            <a:r>
              <a:rPr lang="en-US" b="0" i="1" dirty="0">
                <a:solidFill>
                  <a:srgbClr val="0D0D0D"/>
                </a:solidFill>
                <a:effectLst/>
                <a:latin typeface="Söhne"/>
              </a:rPr>
              <a:t>Find me, hunt me down</a:t>
            </a:r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89AF9-8242-AB4E-BF72-33C723BBC0D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484370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3561080"/>
            <a:ext cx="8532812" cy="807720"/>
          </a:xfrm>
        </p:spPr>
        <p:txBody>
          <a:bodyPr/>
          <a:lstStyle>
            <a:lvl1pPr algn="r">
              <a:lnSpc>
                <a:spcPct val="100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1CA5947-19AD-2E7B-1A0A-BCAF6A5591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60763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32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0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300787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89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  <p15:guide id="22" orient="horz" pos="5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3D71E6-7FCB-E66E-0C89-44710745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779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DB7D51-FCBF-530C-3B66-FF6091BA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9366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1" y="0"/>
            <a:ext cx="6864689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888755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4501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4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63782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3000">
                <a:srgbClr val="5A2F9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467297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5A2F92"/>
              </a:gs>
              <a:gs pos="100000">
                <a:srgbClr val="E6008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22969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rgbClr val="A6CE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837134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98000">
                <a:schemeClr val="accent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13430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D00A54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78565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F4136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977883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60088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78839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04909F-A0E7-4F41-8F6D-DBD0C851358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3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033D88-A303-2CB2-46B2-78748833AFE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0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7CA6-10BD-1DD8-A523-D2C5947776F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3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80396-0AF5-CC28-24D1-0C99BA8927A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2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900FA3-99B3-B6DE-AF98-EE49E6B426C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A9D3D8-B99B-4E1C-F55F-0CD07616AD6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0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86C9A-0AA7-C6F3-3992-75CB423B589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63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4659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DEC03D-6442-F120-9EC4-761FF98AFA9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2DEBEA-BF99-0DED-1E1B-DC91C46E29EB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1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8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66B78B-085E-A6EB-0608-D2B29EB86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557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54564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A4CAA-1CFB-A72B-F869-43AEE64E19EC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D606A7-3A7C-CB38-062D-596D16EF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471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9" pos="2765" userDrawn="1">
          <p15:clr>
            <a:srgbClr val="FBAE40"/>
          </p15:clr>
        </p15:guide>
        <p15:guide id="10" pos="2991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475998-2F26-E7C1-96E8-028BD4203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92159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1" pos="1826" userDrawn="1">
          <p15:clr>
            <a:srgbClr val="FBAE40"/>
          </p15:clr>
        </p15:guide>
        <p15:guide id="12" pos="2052" userDrawn="1">
          <p15:clr>
            <a:srgbClr val="FBAE40"/>
          </p15:clr>
        </p15:guide>
        <p15:guide id="13" pos="3691" userDrawn="1">
          <p15:clr>
            <a:srgbClr val="FBAE40"/>
          </p15:clr>
        </p15:guide>
        <p15:guide id="14" pos="392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1857374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25713" y="1741596"/>
            <a:ext cx="184943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54564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3A7BC6-EC36-926F-E788-74B2882631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83416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015B9-F2C3-31B3-E753-6667BDFBC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00039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8532811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8532811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B98FEA-A9D2-E0AF-6803-020C79CAA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3376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96FBC1E-3C5C-5E65-C630-954E2D14A86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48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8A2E827-DAB5-3E92-E626-C4DDCECC2F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48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9843B-522C-BCBA-F40B-AD78E6A21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1153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571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3214" y="1277939"/>
            <a:ext cx="2222499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530D00-6278-2EC6-12A4-66FC31C93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78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97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44000">
                <a:srgbClr val="5A2F92"/>
              </a:gs>
              <a:gs pos="97000">
                <a:schemeClr val="accent1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3643351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A3A3A-0451-D259-B28D-A1C5A952C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8850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09700D5-7B94-ED9D-5DF8-1BAF59B0A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59" y="1729082"/>
            <a:ext cx="1940482" cy="16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CF1C0499-42AE-135B-5067-3955077E2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1463" y="307500"/>
            <a:ext cx="1034562" cy="672464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923" y="1979125"/>
            <a:ext cx="7986101" cy="807720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7D107E4-2E75-637D-75B1-07F029076D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9923" y="2799864"/>
            <a:ext cx="7986101" cy="64293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16399BE-9483-9296-DC22-8F5983B83E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975" y="399643"/>
            <a:ext cx="992274" cy="56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3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0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3561080"/>
            <a:ext cx="8532812" cy="807720"/>
          </a:xfrm>
        </p:spPr>
        <p:txBody>
          <a:bodyPr/>
          <a:lstStyle>
            <a:lvl1pPr algn="r">
              <a:lnSpc>
                <a:spcPct val="100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1CA5947-19AD-2E7B-1A0A-BCAF6A5591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60763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557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0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300787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F5F3B3-AEE6-DCDB-0396-F8A6C59698FE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A7FE8697-0E78-32DC-D4C4-19EA40077B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5847F12-79E2-0CF3-40AE-8CDF3EE6C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9901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  <p15:guide id="22" orient="horz" pos="5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DB7D51-FCBF-530C-3B66-FF6091BA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5ED64F-D38F-B2F1-0BF1-70168B6B83F3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F4F26043-BA25-21F2-A15E-5F92954A3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4E63FFB-697E-761F-694B-49129ADAA2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8988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4086225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54564" y="1741596"/>
            <a:ext cx="4086225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A4CAA-1CFB-A72B-F869-43AEE64E19EC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6F837B-BD9A-65FD-405D-72074B990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4897EF-7C23-AE90-2BF6-4389533A9EF4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9E1B7881-F84C-AD72-4699-33C1770A81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BD03B2-6E00-57A4-A178-73F1915000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630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9" pos="2765">
          <p15:clr>
            <a:srgbClr val="FBAE40"/>
          </p15:clr>
        </p15:guide>
        <p15:guide id="10" pos="299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5930899" cy="97421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913F61-DC42-EC2D-5C20-7E586B7EC061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6ECE3C9-6C3B-5D7D-3BE7-BC5B1D5B7F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BAC50C6-C664-58AF-82E0-2A6ECF1C9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53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1" pos="1826">
          <p15:clr>
            <a:srgbClr val="FBAE40"/>
          </p15:clr>
        </p15:guide>
        <p15:guide id="12" pos="2052">
          <p15:clr>
            <a:srgbClr val="FBAE40"/>
          </p15:clr>
        </p15:guide>
        <p15:guide id="13" pos="3691">
          <p15:clr>
            <a:srgbClr val="FBAE40"/>
          </p15:clr>
        </p15:guide>
        <p15:guide id="14" pos="392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1857374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25713" y="1741596"/>
            <a:ext cx="1849435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54564" y="1741596"/>
            <a:ext cx="1849436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3A7BC6-EC36-926F-E788-74B2882631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83416" y="1741596"/>
            <a:ext cx="1849436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9876AB-5C0D-2315-DB59-4C322048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38B6C7-5CDF-D52F-A3F1-580D9A2ED75B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0421E4BA-E6CC-D051-4084-82D396CC4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AA4BEDD-4265-6B70-C4CA-3DFDC532D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964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8532811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8532811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68CF66-0A3D-A0BD-77F3-527F7B82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11DA4C-F142-E8BF-7A10-25F2130208ED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18510E4-1FF0-1212-C32C-A2C8D1A1AB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94067C3-BF77-5842-EDC4-6F6835AEC3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190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100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4000">
                <a:srgbClr val="E60088"/>
              </a:gs>
              <a:gs pos="100000">
                <a:srgbClr val="5A2F9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235302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96FBC1E-3C5C-5E65-C630-954E2D14A86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48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8A2E827-DAB5-3E92-E626-C4DDCECC2F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48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8A90B4-1048-435E-9A8E-5FB490805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36C77C-74E1-B751-F3CD-337AC1501408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1DCD6DB-6108-49E3-606A-AD540165C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352F001-24E2-C4FC-CFC5-A81915A2CF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4302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571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3214" y="1277939"/>
            <a:ext cx="2222499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72DB6-BEBC-C4BB-1308-ABB4C30C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141614-34D2-3699-A23D-9DB12EFD5BA9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F96AECF-9F2F-F1DB-4955-DA4554DE30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1982090-D74D-41C0-6FC5-60B56498B9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1273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3D71E6-7FCB-E66E-0C89-44710745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C2F746-EE0E-EFBC-6993-AB450BDC42B1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3702B17-C50B-703E-8681-96F712824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8CD414F-F018-CEEE-FF3B-B994B1A7FB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280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F067E5D-5D2D-1619-2400-0EC6CD0CD440}"/>
              </a:ext>
            </a:extLst>
          </p:cNvPr>
          <p:cNvGrpSpPr/>
          <p:nvPr userDrawn="1"/>
        </p:nvGrpSpPr>
        <p:grpSpPr>
          <a:xfrm>
            <a:off x="3644053" y="1588463"/>
            <a:ext cx="1855894" cy="1971337"/>
            <a:chOff x="3644053" y="1625189"/>
            <a:chExt cx="1855894" cy="197133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E061CE3C-5E4C-1C9F-3D37-B398BC422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4053" y="1625189"/>
              <a:ext cx="1855894" cy="120632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06F5F8-41C4-926E-3498-38331AD20593}"/>
                </a:ext>
              </a:extLst>
            </p:cNvPr>
            <p:cNvSpPr txBox="1"/>
            <p:nvPr userDrawn="1"/>
          </p:nvSpPr>
          <p:spPr>
            <a:xfrm>
              <a:off x="3737316" y="3257972"/>
              <a:ext cx="1669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err="1">
                  <a:solidFill>
                    <a:schemeClr val="tx2"/>
                  </a:solidFill>
                </a:rPr>
                <a:t>www.adaptit.com</a:t>
              </a:r>
              <a:endParaRPr lang="en-GB" sz="16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426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A6CE3C"/>
              </a:gs>
              <a:gs pos="19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00000">
                <a:srgbClr val="A6CE3C"/>
              </a:gs>
              <a:gs pos="0">
                <a:schemeClr val="accent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703057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D00A5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505944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F04C2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15386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7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E60088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3398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6.sv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22908DA-2C9B-7903-B59E-55638999636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37137" y="102425"/>
            <a:ext cx="695326" cy="45196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D960EE8-BD84-2422-3BAD-086D20F5BC4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DD5C0-3687-FA8A-356D-B88FA3D9103C}"/>
              </a:ext>
            </a:extLst>
          </p:cNvPr>
          <p:cNvSpPr txBox="1"/>
          <p:nvPr userDrawn="1"/>
        </p:nvSpPr>
        <p:spPr>
          <a:xfrm>
            <a:off x="303213" y="4725369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1D083-3347-7DAB-CAF3-D30C107C3526}"/>
              </a:ext>
            </a:extLst>
          </p:cNvPr>
          <p:cNvSpPr/>
          <p:nvPr userDrawn="1"/>
        </p:nvSpPr>
        <p:spPr>
          <a:xfrm>
            <a:off x="9353405" y="0"/>
            <a:ext cx="593313" cy="593313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8E1F41-7CD6-F962-0176-50F39BBB4CFD}"/>
              </a:ext>
            </a:extLst>
          </p:cNvPr>
          <p:cNvSpPr/>
          <p:nvPr userDrawn="1"/>
        </p:nvSpPr>
        <p:spPr>
          <a:xfrm>
            <a:off x="9353405" y="650550"/>
            <a:ext cx="593313" cy="593313"/>
          </a:xfrm>
          <a:prstGeom prst="rect">
            <a:avLst/>
          </a:prstGeom>
          <a:solidFill>
            <a:srgbClr val="F04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1B983-6ECD-3B21-D0AC-1BE2C5C9CDFD}"/>
              </a:ext>
            </a:extLst>
          </p:cNvPr>
          <p:cNvSpPr/>
          <p:nvPr userDrawn="1"/>
        </p:nvSpPr>
        <p:spPr>
          <a:xfrm>
            <a:off x="9353405" y="1301100"/>
            <a:ext cx="593313" cy="593313"/>
          </a:xfrm>
          <a:prstGeom prst="rect">
            <a:avLst/>
          </a:prstGeom>
          <a:solidFill>
            <a:srgbClr val="A6C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1D1B3-3B50-2D70-4C3E-40F68D9132DD}"/>
              </a:ext>
            </a:extLst>
          </p:cNvPr>
          <p:cNvSpPr/>
          <p:nvPr userDrawn="1"/>
        </p:nvSpPr>
        <p:spPr>
          <a:xfrm>
            <a:off x="9353405" y="1951650"/>
            <a:ext cx="593313" cy="593313"/>
          </a:xfrm>
          <a:prstGeom prst="rect">
            <a:avLst/>
          </a:prstGeom>
          <a:solidFill>
            <a:srgbClr val="E60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7CB7E-54F8-A48D-9133-C52BC8605F60}"/>
              </a:ext>
            </a:extLst>
          </p:cNvPr>
          <p:cNvSpPr/>
          <p:nvPr userDrawn="1"/>
        </p:nvSpPr>
        <p:spPr>
          <a:xfrm>
            <a:off x="9353405" y="2602200"/>
            <a:ext cx="593313" cy="593313"/>
          </a:xfrm>
          <a:prstGeom prst="rect">
            <a:avLst/>
          </a:prstGeom>
          <a:solidFill>
            <a:srgbClr val="D00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698541-3164-95AC-B81A-94CFA81A8C1B}"/>
              </a:ext>
            </a:extLst>
          </p:cNvPr>
          <p:cNvSpPr/>
          <p:nvPr userDrawn="1"/>
        </p:nvSpPr>
        <p:spPr>
          <a:xfrm>
            <a:off x="9353405" y="3252751"/>
            <a:ext cx="593313" cy="593313"/>
          </a:xfrm>
          <a:prstGeom prst="rect">
            <a:avLst/>
          </a:prstGeom>
          <a:solidFill>
            <a:srgbClr val="5A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4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805" userDrawn="1">
          <p15:clr>
            <a:srgbClr val="F26B43"/>
          </p15:clr>
        </p15:guide>
        <p15:guide id="10" orient="horz" pos="1780" userDrawn="1">
          <p15:clr>
            <a:srgbClr val="F26B43"/>
          </p15:clr>
        </p15:guide>
        <p15:guide id="11" orient="horz" pos="616" userDrawn="1">
          <p15:clr>
            <a:srgbClr val="F26B43"/>
          </p15:clr>
        </p15:guide>
        <p15:guide id="12" orient="horz" pos="584" userDrawn="1">
          <p15:clr>
            <a:srgbClr val="F26B43"/>
          </p15:clr>
        </p15:guide>
        <p15:guide id="13" orient="horz" pos="486" userDrawn="1">
          <p15:clr>
            <a:srgbClr val="F26B43"/>
          </p15:clr>
        </p15:guide>
        <p15:guide id="14" orient="horz" pos="460" userDrawn="1">
          <p15:clr>
            <a:srgbClr val="F26B43"/>
          </p15:clr>
        </p15:guide>
        <p15:guide id="15" orient="horz" pos="436" userDrawn="1">
          <p15:clr>
            <a:srgbClr val="F26B43"/>
          </p15:clr>
        </p15:guide>
        <p15:guide id="16" orient="horz" pos="310" userDrawn="1">
          <p15:clr>
            <a:srgbClr val="F26B43"/>
          </p15:clr>
        </p15:guide>
        <p15:guide id="17" orient="horz" pos="2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725369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68945" y="10642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726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307974"/>
            <a:ext cx="8532812" cy="9755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2097437"/>
            <a:ext cx="8532812" cy="2271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368800"/>
            <a:ext cx="277843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2024 Adapt IT (Pty) Ltd.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0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>
          <p15:clr>
            <a:srgbClr val="F26B43"/>
          </p15:clr>
        </p15:guide>
        <p15:guide id="3" pos="5566">
          <p15:clr>
            <a:srgbClr val="F26B43"/>
          </p15:clr>
        </p15:guide>
        <p15:guide id="5" orient="horz" pos="194">
          <p15:clr>
            <a:srgbClr val="F26B43"/>
          </p15:clr>
        </p15:guide>
        <p15:guide id="6" orient="horz" pos="3049">
          <p15:clr>
            <a:srgbClr val="F26B43"/>
          </p15:clr>
        </p15:guide>
        <p15:guide id="7" orient="horz" pos="2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AF3B7AD-0116-EA00-7D28-DA29D91F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93" y="1572243"/>
            <a:ext cx="8124697" cy="18616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Building Trust: </a:t>
            </a:r>
            <a:br>
              <a:rPr lang="en-US" dirty="0"/>
            </a:br>
            <a:r>
              <a:rPr lang="en-US" dirty="0"/>
              <a:t>Secure and Efficient ID Verification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D915FD3-826B-4638-FBDB-18379D2A3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Session 18</a:t>
            </a:r>
          </a:p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Presented by Linda Putu</a:t>
            </a:r>
          </a:p>
        </p:txBody>
      </p:sp>
    </p:spTree>
    <p:extLst>
      <p:ext uri="{BB962C8B-B14F-4D97-AF65-F5344CB8AC3E}">
        <p14:creationId xmlns:p14="http://schemas.microsoft.com/office/powerpoint/2010/main" val="209235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937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B7E1DF-D758-0B80-91AF-9E9A44FAF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809041"/>
            <a:ext cx="7581900" cy="4489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100" dirty="0">
                <a:solidFill>
                  <a:srgbClr val="00AEEF"/>
                </a:solidFill>
              </a:rPr>
              <a:t>Welcome, my fellow </a:t>
            </a:r>
            <a:r>
              <a:rPr lang="en-US" sz="2100" dirty="0" err="1">
                <a:solidFill>
                  <a:srgbClr val="00AEEF"/>
                </a:solidFill>
              </a:rPr>
              <a:t>collegues</a:t>
            </a:r>
            <a:r>
              <a:rPr lang="en-US" sz="2100" dirty="0">
                <a:solidFill>
                  <a:srgbClr val="00AEEF"/>
                </a:solidFill>
              </a:rPr>
              <a:t>, to a journey of transformation!!!</a:t>
            </a:r>
          </a:p>
        </p:txBody>
      </p:sp>
      <p:pic>
        <p:nvPicPr>
          <p:cNvPr id="11" name="Picture Placeholder 10" descr="A group of kids with backpacks&#10;&#10;Description automatically generated">
            <a:extLst>
              <a:ext uri="{FF2B5EF4-FFF2-40B4-BE49-F238E27FC236}">
                <a16:creationId xmlns:a16="http://schemas.microsoft.com/office/drawing/2014/main" id="{EE787A30-B0FD-6F13-7EDD-36A817635F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0" r="2" b="2"/>
          <a:stretch/>
        </p:blipFill>
        <p:spPr>
          <a:xfrm>
            <a:off x="20" y="-29"/>
            <a:ext cx="9143980" cy="3132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72E9A3-0E0D-D268-E258-9F81ED19542B}"/>
              </a:ext>
            </a:extLst>
          </p:cNvPr>
          <p:cNvSpPr/>
          <p:nvPr/>
        </p:nvSpPr>
        <p:spPr>
          <a:xfrm>
            <a:off x="571500" y="3473042"/>
            <a:ext cx="779128" cy="2516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9170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98917" y="1120758"/>
            <a:ext cx="2502627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BC580-8EA4-ED5F-21F1-14365DAF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476815"/>
            <a:ext cx="1971675" cy="191221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700" dirty="0">
                <a:solidFill>
                  <a:srgbClr val="FFFFFF"/>
                </a:solidFill>
              </a:rPr>
              <a:t>The new pain for Institutions</a:t>
            </a:r>
            <a:endParaRPr lang="en-US" sz="2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1F910F5-A633-B291-07E5-CD8EF9CF09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0006" y="483046"/>
            <a:ext cx="2351486" cy="41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6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87F9B89-BB0B-4FDE-BF27-E8357EDAD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5FA3B7D-C3E5-35D7-31A2-57A84C04A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23776"/>
            <a:ext cx="7903369" cy="716243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 defTabSz="914400"/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Why ID Verification</a:t>
            </a:r>
          </a:p>
        </p:txBody>
      </p:sp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CDAB5E9-D30C-52D7-7150-548889120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5523"/>
          <a:stretch/>
        </p:blipFill>
        <p:spPr>
          <a:xfrm>
            <a:off x="5" y="-2"/>
            <a:ext cx="4500562" cy="1636965"/>
          </a:xfrm>
          <a:custGeom>
            <a:avLst/>
            <a:gdLst/>
            <a:ahLst/>
            <a:cxnLst/>
            <a:rect l="l" t="t" r="r" b="b"/>
            <a:pathLst>
              <a:path w="6000749" h="2180602">
                <a:moveTo>
                  <a:pt x="0" y="0"/>
                </a:moveTo>
                <a:lnTo>
                  <a:pt x="6000749" y="0"/>
                </a:lnTo>
                <a:lnTo>
                  <a:pt x="6000749" y="1817452"/>
                </a:lnTo>
                <a:lnTo>
                  <a:pt x="5980686" y="1817518"/>
                </a:lnTo>
                <a:cubicBezTo>
                  <a:pt x="5936335" y="1820765"/>
                  <a:pt x="5892433" y="1826513"/>
                  <a:pt x="5848802" y="1832962"/>
                </a:cubicBezTo>
                <a:cubicBezTo>
                  <a:pt x="5791110" y="1841560"/>
                  <a:pt x="5731975" y="1846794"/>
                  <a:pt x="5674647" y="1855580"/>
                </a:cubicBezTo>
                <a:cubicBezTo>
                  <a:pt x="5631737" y="1862309"/>
                  <a:pt x="5588831" y="1870348"/>
                  <a:pt x="5549529" y="1881188"/>
                </a:cubicBezTo>
                <a:cubicBezTo>
                  <a:pt x="5492552" y="1897079"/>
                  <a:pt x="5442799" y="1921005"/>
                  <a:pt x="5370320" y="1914649"/>
                </a:cubicBezTo>
                <a:cubicBezTo>
                  <a:pt x="5306495" y="1909042"/>
                  <a:pt x="5248806" y="1920817"/>
                  <a:pt x="5190391" y="1932032"/>
                </a:cubicBezTo>
                <a:cubicBezTo>
                  <a:pt x="5147481" y="1940257"/>
                  <a:pt x="5104579" y="1948670"/>
                  <a:pt x="5060224" y="1953904"/>
                </a:cubicBezTo>
                <a:cubicBezTo>
                  <a:pt x="5007578" y="1960072"/>
                  <a:pt x="4948083" y="1957454"/>
                  <a:pt x="4901206" y="1968858"/>
                </a:cubicBezTo>
                <a:cubicBezTo>
                  <a:pt x="4852168" y="1980822"/>
                  <a:pt x="4811428" y="1972783"/>
                  <a:pt x="4767795" y="1969418"/>
                </a:cubicBezTo>
                <a:cubicBezTo>
                  <a:pt x="4698205" y="1964184"/>
                  <a:pt x="4628970" y="1954464"/>
                  <a:pt x="4558660" y="1966802"/>
                </a:cubicBezTo>
                <a:cubicBezTo>
                  <a:pt x="4473205" y="1981756"/>
                  <a:pt x="4388468" y="1997831"/>
                  <a:pt x="4302653" y="2012037"/>
                </a:cubicBezTo>
                <a:cubicBezTo>
                  <a:pt x="4269476" y="2017459"/>
                  <a:pt x="4233785" y="2019702"/>
                  <a:pt x="4199166" y="2022132"/>
                </a:cubicBezTo>
                <a:cubicBezTo>
                  <a:pt x="4166357" y="2024189"/>
                  <a:pt x="4127055" y="2018955"/>
                  <a:pt x="4101809" y="2026805"/>
                </a:cubicBezTo>
                <a:cubicBezTo>
                  <a:pt x="4036905" y="2046993"/>
                  <a:pt x="3970203" y="2056899"/>
                  <a:pt x="3895199" y="2056899"/>
                </a:cubicBezTo>
                <a:cubicBezTo>
                  <a:pt x="3867072" y="2056899"/>
                  <a:pt x="3839668" y="2065312"/>
                  <a:pt x="3811186" y="2066808"/>
                </a:cubicBezTo>
                <a:cubicBezTo>
                  <a:pt x="3772239" y="2068676"/>
                  <a:pt x="3727528" y="2073724"/>
                  <a:pt x="3693636" y="2066619"/>
                </a:cubicBezTo>
                <a:cubicBezTo>
                  <a:pt x="3613949" y="2049797"/>
                  <a:pt x="3549409" y="2063817"/>
                  <a:pt x="3479814" y="2080453"/>
                </a:cubicBezTo>
                <a:cubicBezTo>
                  <a:pt x="3411303" y="2096903"/>
                  <a:pt x="3339188" y="2109986"/>
                  <a:pt x="3266353" y="2120829"/>
                </a:cubicBezTo>
                <a:cubicBezTo>
                  <a:pt x="3238949" y="2124754"/>
                  <a:pt x="3206140" y="2118211"/>
                  <a:pt x="3175847" y="2116904"/>
                </a:cubicBezTo>
                <a:cubicBezTo>
                  <a:pt x="3165028" y="2116529"/>
                  <a:pt x="3153130" y="2115968"/>
                  <a:pt x="3143397" y="2117838"/>
                </a:cubicBezTo>
                <a:cubicBezTo>
                  <a:pt x="3049288" y="2135783"/>
                  <a:pt x="2953732" y="2149428"/>
                  <a:pt x="2851692" y="2140083"/>
                </a:cubicBezTo>
                <a:cubicBezTo>
                  <a:pt x="2842318" y="2139147"/>
                  <a:pt x="2831859" y="2141204"/>
                  <a:pt x="2822482" y="2142513"/>
                </a:cubicBezTo>
                <a:cubicBezTo>
                  <a:pt x="2776688" y="2149242"/>
                  <a:pt x="2731976" y="2159896"/>
                  <a:pt x="2685467" y="2162326"/>
                </a:cubicBezTo>
                <a:cubicBezTo>
                  <a:pt x="2570801" y="2168307"/>
                  <a:pt x="2455420" y="2170739"/>
                  <a:pt x="2340028" y="2174664"/>
                </a:cubicBezTo>
                <a:cubicBezTo>
                  <a:pt x="2332817" y="2174850"/>
                  <a:pt x="2325246" y="2174850"/>
                  <a:pt x="2318757" y="2176159"/>
                </a:cubicBezTo>
                <a:cubicBezTo>
                  <a:pt x="2276207" y="2184198"/>
                  <a:pt x="2239070" y="2181580"/>
                  <a:pt x="2203009" y="2166253"/>
                </a:cubicBezTo>
                <a:cubicBezTo>
                  <a:pt x="2187144" y="2159523"/>
                  <a:pt x="2165509" y="2155971"/>
                  <a:pt x="2145680" y="2152233"/>
                </a:cubicBezTo>
                <a:cubicBezTo>
                  <a:pt x="2116471" y="2146624"/>
                  <a:pt x="2086546" y="2141204"/>
                  <a:pt x="2056257" y="2137652"/>
                </a:cubicBezTo>
                <a:cubicBezTo>
                  <a:pt x="2026328" y="2134288"/>
                  <a:pt x="1994238" y="2129615"/>
                  <a:pt x="1965392" y="2132231"/>
                </a:cubicBezTo>
                <a:cubicBezTo>
                  <a:pt x="1913469" y="2136904"/>
                  <a:pt x="1864067" y="2147372"/>
                  <a:pt x="1812867" y="2154289"/>
                </a:cubicBezTo>
                <a:cubicBezTo>
                  <a:pt x="1795199" y="2156719"/>
                  <a:pt x="1775726" y="2156344"/>
                  <a:pt x="1757340" y="2156533"/>
                </a:cubicBezTo>
                <a:cubicBezTo>
                  <a:pt x="1715149" y="2157092"/>
                  <a:pt x="1671880" y="2151672"/>
                  <a:pt x="1633661" y="2167187"/>
                </a:cubicBezTo>
                <a:cubicBezTo>
                  <a:pt x="1598326" y="2181766"/>
                  <a:pt x="1562625" y="2177468"/>
                  <a:pt x="1525488" y="2166439"/>
                </a:cubicBezTo>
                <a:cubicBezTo>
                  <a:pt x="1498803" y="2158587"/>
                  <a:pt x="1468519" y="2152419"/>
                  <a:pt x="1438590" y="2149428"/>
                </a:cubicBezTo>
                <a:cubicBezTo>
                  <a:pt x="1397482" y="2145317"/>
                  <a:pt x="1356738" y="2143633"/>
                  <a:pt x="1312386" y="2146065"/>
                </a:cubicBezTo>
                <a:cubicBezTo>
                  <a:pt x="1281015" y="2147747"/>
                  <a:pt x="1255413" y="2148494"/>
                  <a:pt x="1230894" y="2158401"/>
                </a:cubicBezTo>
                <a:cubicBezTo>
                  <a:pt x="1226930" y="2159896"/>
                  <a:pt x="1219719" y="2160271"/>
                  <a:pt x="1214309" y="2160083"/>
                </a:cubicBezTo>
                <a:cubicBezTo>
                  <a:pt x="1143277" y="2156905"/>
                  <a:pt x="1072963" y="2158587"/>
                  <a:pt x="1001207" y="2160832"/>
                </a:cubicBezTo>
                <a:cubicBezTo>
                  <a:pt x="909986" y="2163821"/>
                  <a:pt x="814067" y="2155037"/>
                  <a:pt x="735104" y="2123634"/>
                </a:cubicBezTo>
                <a:cubicBezTo>
                  <a:pt x="723565" y="2118959"/>
                  <a:pt x="706257" y="2116904"/>
                  <a:pt x="691111" y="2115782"/>
                </a:cubicBezTo>
                <a:cubicBezTo>
                  <a:pt x="619719" y="2110923"/>
                  <a:pt x="547963" y="2107557"/>
                  <a:pt x="476567" y="2102136"/>
                </a:cubicBezTo>
                <a:cubicBezTo>
                  <a:pt x="437625" y="2099146"/>
                  <a:pt x="396881" y="2096528"/>
                  <a:pt x="361546" y="2088303"/>
                </a:cubicBezTo>
                <a:cubicBezTo>
                  <a:pt x="326934" y="2080267"/>
                  <a:pt x="299163" y="2070733"/>
                  <a:pt x="278611" y="2087555"/>
                </a:cubicBezTo>
                <a:cubicBezTo>
                  <a:pt x="241838" y="2078583"/>
                  <a:pt x="209740" y="2071106"/>
                  <a:pt x="178377" y="2063069"/>
                </a:cubicBezTo>
                <a:cubicBezTo>
                  <a:pt x="166834" y="2060079"/>
                  <a:pt x="157098" y="2055217"/>
                  <a:pt x="145559" y="2052413"/>
                </a:cubicBezTo>
                <a:cubicBezTo>
                  <a:pt x="133298" y="2049422"/>
                  <a:pt x="119598" y="2047554"/>
                  <a:pt x="106258" y="2046059"/>
                </a:cubicBezTo>
                <a:lnTo>
                  <a:pt x="0" y="2034015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74AA512-0626-46EA-9229-571D9AF08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15374"/>
            <a:ext cx="9144000" cy="644304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CC1FDC-60B1-49C3-861C-17B43B8F4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15374"/>
            <a:ext cx="9144000" cy="644304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solidFill>
            <a:srgbClr val="EBEBEA"/>
          </a:solidFill>
          <a:ln>
            <a:noFill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B27C0416-4015-C830-CDFC-6C0E8A170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51" b="4"/>
          <a:stretch/>
        </p:blipFill>
        <p:spPr>
          <a:xfrm>
            <a:off x="5" y="3473216"/>
            <a:ext cx="4500562" cy="1675050"/>
          </a:xfrm>
          <a:custGeom>
            <a:avLst/>
            <a:gdLst/>
            <a:ahLst/>
            <a:cxnLst/>
            <a:rect l="l" t="t" r="r" b="b"/>
            <a:pathLst>
              <a:path w="6000749" h="2231333">
                <a:moveTo>
                  <a:pt x="0" y="0"/>
                </a:moveTo>
                <a:lnTo>
                  <a:pt x="72691" y="17406"/>
                </a:lnTo>
                <a:cubicBezTo>
                  <a:pt x="148481" y="30383"/>
                  <a:pt x="220742" y="46698"/>
                  <a:pt x="296226" y="60097"/>
                </a:cubicBezTo>
                <a:cubicBezTo>
                  <a:pt x="370206" y="73144"/>
                  <a:pt x="437720" y="89379"/>
                  <a:pt x="480349" y="125216"/>
                </a:cubicBezTo>
                <a:cubicBezTo>
                  <a:pt x="499356" y="141007"/>
                  <a:pt x="525382" y="157498"/>
                  <a:pt x="557943" y="163615"/>
                </a:cubicBezTo>
                <a:cubicBezTo>
                  <a:pt x="604345" y="172288"/>
                  <a:pt x="661153" y="169660"/>
                  <a:pt x="711165" y="175553"/>
                </a:cubicBezTo>
                <a:cubicBezTo>
                  <a:pt x="770063" y="182444"/>
                  <a:pt x="837588" y="186028"/>
                  <a:pt x="879549" y="204398"/>
                </a:cubicBezTo>
                <a:cubicBezTo>
                  <a:pt x="916855" y="220790"/>
                  <a:pt x="953854" y="232504"/>
                  <a:pt x="1001116" y="239544"/>
                </a:cubicBezTo>
                <a:cubicBezTo>
                  <a:pt x="1034231" y="244450"/>
                  <a:pt x="1060246" y="258298"/>
                  <a:pt x="1094195" y="261386"/>
                </a:cubicBezTo>
                <a:cubicBezTo>
                  <a:pt x="1138866" y="265586"/>
                  <a:pt x="1183578" y="267515"/>
                  <a:pt x="1223714" y="278216"/>
                </a:cubicBezTo>
                <a:cubicBezTo>
                  <a:pt x="1265355" y="289268"/>
                  <a:pt x="1311850" y="296041"/>
                  <a:pt x="1355118" y="305728"/>
                </a:cubicBezTo>
                <a:cubicBezTo>
                  <a:pt x="1378079" y="310949"/>
                  <a:pt x="1397488" y="319320"/>
                  <a:pt x="1419786" y="325014"/>
                </a:cubicBezTo>
                <a:cubicBezTo>
                  <a:pt x="1460608" y="335427"/>
                  <a:pt x="1502094" y="345369"/>
                  <a:pt x="1543857" y="354704"/>
                </a:cubicBezTo>
                <a:cubicBezTo>
                  <a:pt x="1585615" y="364042"/>
                  <a:pt x="1625938" y="376037"/>
                  <a:pt x="1671046" y="380742"/>
                </a:cubicBezTo>
                <a:cubicBezTo>
                  <a:pt x="1747931" y="388655"/>
                  <a:pt x="1830546" y="388197"/>
                  <a:pt x="1905505" y="397894"/>
                </a:cubicBezTo>
                <a:cubicBezTo>
                  <a:pt x="1981587" y="407809"/>
                  <a:pt x="2054123" y="423518"/>
                  <a:pt x="2122945" y="441265"/>
                </a:cubicBezTo>
                <a:cubicBezTo>
                  <a:pt x="2177385" y="455212"/>
                  <a:pt x="2228581" y="469434"/>
                  <a:pt x="2294752" y="471132"/>
                </a:cubicBezTo>
                <a:cubicBezTo>
                  <a:pt x="2331677" y="472097"/>
                  <a:pt x="2371413" y="480022"/>
                  <a:pt x="2395408" y="492459"/>
                </a:cubicBezTo>
                <a:cubicBezTo>
                  <a:pt x="2447358" y="519600"/>
                  <a:pt x="2511091" y="534866"/>
                  <a:pt x="2582175" y="545493"/>
                </a:cubicBezTo>
                <a:cubicBezTo>
                  <a:pt x="2677109" y="559894"/>
                  <a:pt x="2771051" y="575003"/>
                  <a:pt x="2866262" y="588797"/>
                </a:cubicBezTo>
                <a:cubicBezTo>
                  <a:pt x="2922430" y="597022"/>
                  <a:pt x="2978375" y="606222"/>
                  <a:pt x="3037156" y="609731"/>
                </a:cubicBezTo>
                <a:cubicBezTo>
                  <a:pt x="3157312" y="617135"/>
                  <a:pt x="3279825" y="620613"/>
                  <a:pt x="3400819" y="626199"/>
                </a:cubicBezTo>
                <a:cubicBezTo>
                  <a:pt x="3440401" y="627914"/>
                  <a:pt x="3478288" y="633082"/>
                  <a:pt x="3518455" y="633772"/>
                </a:cubicBezTo>
                <a:cubicBezTo>
                  <a:pt x="3561909" y="634558"/>
                  <a:pt x="3607887" y="630076"/>
                  <a:pt x="3651344" y="630862"/>
                </a:cubicBezTo>
                <a:cubicBezTo>
                  <a:pt x="3723634" y="632065"/>
                  <a:pt x="3794232" y="636721"/>
                  <a:pt x="3866545" y="638110"/>
                </a:cubicBezTo>
                <a:cubicBezTo>
                  <a:pt x="4006048" y="640676"/>
                  <a:pt x="4145775" y="642267"/>
                  <a:pt x="4285473" y="643672"/>
                </a:cubicBezTo>
                <a:cubicBezTo>
                  <a:pt x="4315376" y="643937"/>
                  <a:pt x="4347227" y="639960"/>
                  <a:pt x="4376827" y="640645"/>
                </a:cubicBezTo>
                <a:cubicBezTo>
                  <a:pt x="4455422" y="642649"/>
                  <a:pt x="4533821" y="645812"/>
                  <a:pt x="4611885" y="649215"/>
                </a:cubicBezTo>
                <a:cubicBezTo>
                  <a:pt x="4659174" y="651343"/>
                  <a:pt x="4705683" y="655658"/>
                  <a:pt x="4753275" y="657364"/>
                </a:cubicBezTo>
                <a:cubicBezTo>
                  <a:pt x="4791350" y="658729"/>
                  <a:pt x="4830284" y="658461"/>
                  <a:pt x="4869418" y="657033"/>
                </a:cubicBezTo>
                <a:cubicBezTo>
                  <a:pt x="4903115" y="655813"/>
                  <a:pt x="4937687" y="650502"/>
                  <a:pt x="4971135" y="650073"/>
                </a:cubicBezTo>
                <a:cubicBezTo>
                  <a:pt x="5061658" y="648863"/>
                  <a:pt x="5151317" y="649289"/>
                  <a:pt x="5241230" y="648922"/>
                </a:cubicBezTo>
                <a:cubicBezTo>
                  <a:pt x="5277253" y="648693"/>
                  <a:pt x="5313811" y="647065"/>
                  <a:pt x="5348950" y="648282"/>
                </a:cubicBezTo>
                <a:cubicBezTo>
                  <a:pt x="5442985" y="651293"/>
                  <a:pt x="5535910" y="656727"/>
                  <a:pt x="5630173" y="658762"/>
                </a:cubicBezTo>
                <a:cubicBezTo>
                  <a:pt x="5708356" y="660447"/>
                  <a:pt x="5788181" y="658310"/>
                  <a:pt x="5867229" y="658361"/>
                </a:cubicBezTo>
                <a:cubicBezTo>
                  <a:pt x="5900756" y="658488"/>
                  <a:pt x="5933146" y="660852"/>
                  <a:pt x="5966564" y="660237"/>
                </a:cubicBezTo>
                <a:lnTo>
                  <a:pt x="6000749" y="659420"/>
                </a:lnTo>
                <a:lnTo>
                  <a:pt x="6000749" y="2231333"/>
                </a:lnTo>
                <a:lnTo>
                  <a:pt x="0" y="2231333"/>
                </a:lnTo>
                <a:close/>
              </a:path>
            </a:pathLst>
          </a:cu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F4CCDA1A-E014-1A4C-F872-4FBFB4D4C1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17" r="-2" b="-2"/>
          <a:stretch/>
        </p:blipFill>
        <p:spPr>
          <a:xfrm>
            <a:off x="4643432" y="3413114"/>
            <a:ext cx="4500562" cy="1735148"/>
          </a:xfrm>
          <a:custGeom>
            <a:avLst/>
            <a:gdLst/>
            <a:ahLst/>
            <a:cxnLst/>
            <a:rect l="l" t="t" r="r" b="b"/>
            <a:pathLst>
              <a:path w="6000750" h="2311390">
                <a:moveTo>
                  <a:pt x="6000750" y="0"/>
                </a:moveTo>
                <a:lnTo>
                  <a:pt x="6000750" y="2311390"/>
                </a:lnTo>
                <a:lnTo>
                  <a:pt x="0" y="2311390"/>
                </a:lnTo>
                <a:lnTo>
                  <a:pt x="0" y="734920"/>
                </a:lnTo>
                <a:lnTo>
                  <a:pt x="1095" y="734894"/>
                </a:lnTo>
                <a:cubicBezTo>
                  <a:pt x="43984" y="734250"/>
                  <a:pt x="86048" y="738067"/>
                  <a:pt x="129385" y="735472"/>
                </a:cubicBezTo>
                <a:cubicBezTo>
                  <a:pt x="232307" y="729284"/>
                  <a:pt x="335601" y="720589"/>
                  <a:pt x="439001" y="712634"/>
                </a:cubicBezTo>
                <a:cubicBezTo>
                  <a:pt x="545634" y="704406"/>
                  <a:pt x="651969" y="696599"/>
                  <a:pt x="758504" y="687629"/>
                </a:cubicBezTo>
                <a:cubicBezTo>
                  <a:pt x="816779" y="682526"/>
                  <a:pt x="875044" y="674778"/>
                  <a:pt x="933292" y="669489"/>
                </a:cubicBezTo>
                <a:cubicBezTo>
                  <a:pt x="984352" y="664848"/>
                  <a:pt x="1035370" y="662477"/>
                  <a:pt x="1086506" y="658393"/>
                </a:cubicBezTo>
                <a:cubicBezTo>
                  <a:pt x="1130782" y="654718"/>
                  <a:pt x="1175257" y="649884"/>
                  <a:pt x="1219534" y="646211"/>
                </a:cubicBezTo>
                <a:cubicBezTo>
                  <a:pt x="1290462" y="640432"/>
                  <a:pt x="1361113" y="635263"/>
                  <a:pt x="1431711" y="629722"/>
                </a:cubicBezTo>
                <a:cubicBezTo>
                  <a:pt x="1461217" y="627211"/>
                  <a:pt x="1492578" y="627456"/>
                  <a:pt x="1519667" y="620761"/>
                </a:cubicBezTo>
                <a:cubicBezTo>
                  <a:pt x="1587916" y="603847"/>
                  <a:pt x="1656387" y="596155"/>
                  <a:pt x="1725966" y="591136"/>
                </a:cubicBezTo>
                <a:cubicBezTo>
                  <a:pt x="1749762" y="589442"/>
                  <a:pt x="1775054" y="585455"/>
                  <a:pt x="1797450" y="579050"/>
                </a:cubicBezTo>
                <a:cubicBezTo>
                  <a:pt x="1843316" y="566085"/>
                  <a:pt x="1887380" y="550735"/>
                  <a:pt x="1932323" y="536394"/>
                </a:cubicBezTo>
                <a:cubicBezTo>
                  <a:pt x="1937189" y="534756"/>
                  <a:pt x="1943230" y="533703"/>
                  <a:pt x="1948503" y="532386"/>
                </a:cubicBezTo>
                <a:cubicBezTo>
                  <a:pt x="1978398" y="524909"/>
                  <a:pt x="2007931" y="517486"/>
                  <a:pt x="2037880" y="510381"/>
                </a:cubicBezTo>
                <a:cubicBezTo>
                  <a:pt x="2054086" y="506558"/>
                  <a:pt x="2070838" y="503979"/>
                  <a:pt x="2087076" y="500340"/>
                </a:cubicBezTo>
                <a:cubicBezTo>
                  <a:pt x="2149873" y="486094"/>
                  <a:pt x="2221079" y="484810"/>
                  <a:pt x="2272858" y="454575"/>
                </a:cubicBezTo>
                <a:cubicBezTo>
                  <a:pt x="2306495" y="435047"/>
                  <a:pt x="2341595" y="433439"/>
                  <a:pt x="2380104" y="430211"/>
                </a:cubicBezTo>
                <a:cubicBezTo>
                  <a:pt x="2409257" y="427750"/>
                  <a:pt x="2438807" y="422967"/>
                  <a:pt x="2468103" y="418977"/>
                </a:cubicBezTo>
                <a:cubicBezTo>
                  <a:pt x="2519585" y="412197"/>
                  <a:pt x="2571014" y="405050"/>
                  <a:pt x="2622548" y="398641"/>
                </a:cubicBezTo>
                <a:cubicBezTo>
                  <a:pt x="2639023" y="396667"/>
                  <a:pt x="2656458" y="398902"/>
                  <a:pt x="2672418" y="395869"/>
                </a:cubicBezTo>
                <a:cubicBezTo>
                  <a:pt x="2746164" y="381759"/>
                  <a:pt x="2819620" y="365613"/>
                  <a:pt x="2893419" y="351874"/>
                </a:cubicBezTo>
                <a:cubicBezTo>
                  <a:pt x="2935275" y="344016"/>
                  <a:pt x="2978972" y="341367"/>
                  <a:pt x="3020366" y="332819"/>
                </a:cubicBezTo>
                <a:cubicBezTo>
                  <a:pt x="3068131" y="322983"/>
                  <a:pt x="3114167" y="308673"/>
                  <a:pt x="3161342" y="297221"/>
                </a:cubicBezTo>
                <a:cubicBezTo>
                  <a:pt x="3174363" y="294043"/>
                  <a:pt x="3189236" y="293620"/>
                  <a:pt x="3203211" y="292002"/>
                </a:cubicBezTo>
                <a:cubicBezTo>
                  <a:pt x="3218970" y="290132"/>
                  <a:pt x="3234426" y="288683"/>
                  <a:pt x="3250159" y="286626"/>
                </a:cubicBezTo>
                <a:cubicBezTo>
                  <a:pt x="3298046" y="280173"/>
                  <a:pt x="3345799" y="272793"/>
                  <a:pt x="3393818" y="267264"/>
                </a:cubicBezTo>
                <a:cubicBezTo>
                  <a:pt x="3423192" y="263828"/>
                  <a:pt x="3454972" y="267035"/>
                  <a:pt x="3481709" y="260387"/>
                </a:cubicBezTo>
                <a:cubicBezTo>
                  <a:pt x="3536269" y="247128"/>
                  <a:pt x="3593315" y="251261"/>
                  <a:pt x="3647216" y="233376"/>
                </a:cubicBezTo>
                <a:cubicBezTo>
                  <a:pt x="3663932" y="227970"/>
                  <a:pt x="3688545" y="232011"/>
                  <a:pt x="3709303" y="229426"/>
                </a:cubicBezTo>
                <a:cubicBezTo>
                  <a:pt x="3761194" y="222966"/>
                  <a:pt x="3812926" y="215397"/>
                  <a:pt x="3864658" y="207827"/>
                </a:cubicBezTo>
                <a:cubicBezTo>
                  <a:pt x="3911039" y="201022"/>
                  <a:pt x="3959599" y="196736"/>
                  <a:pt x="4003479" y="185188"/>
                </a:cubicBezTo>
                <a:cubicBezTo>
                  <a:pt x="4049450" y="172966"/>
                  <a:pt x="4091676" y="167696"/>
                  <a:pt x="4137908" y="167519"/>
                </a:cubicBezTo>
                <a:cubicBezTo>
                  <a:pt x="4169572" y="167345"/>
                  <a:pt x="4202492" y="163215"/>
                  <a:pt x="4234801" y="159925"/>
                </a:cubicBezTo>
                <a:cubicBezTo>
                  <a:pt x="4269637" y="156466"/>
                  <a:pt x="4307279" y="147130"/>
                  <a:pt x="4339563" y="148755"/>
                </a:cubicBezTo>
                <a:cubicBezTo>
                  <a:pt x="4435676" y="153547"/>
                  <a:pt x="4532252" y="143733"/>
                  <a:pt x="4630058" y="129778"/>
                </a:cubicBezTo>
                <a:cubicBezTo>
                  <a:pt x="4647908" y="127231"/>
                  <a:pt x="4665744" y="122044"/>
                  <a:pt x="4682478" y="116824"/>
                </a:cubicBezTo>
                <a:cubicBezTo>
                  <a:pt x="4780055" y="85907"/>
                  <a:pt x="4880571" y="73077"/>
                  <a:pt x="4983757" y="68740"/>
                </a:cubicBezTo>
                <a:cubicBezTo>
                  <a:pt x="5005136" y="67956"/>
                  <a:pt x="5028746" y="64966"/>
                  <a:pt x="5049491" y="59740"/>
                </a:cubicBezTo>
                <a:cubicBezTo>
                  <a:pt x="5107825" y="44808"/>
                  <a:pt x="5163762" y="25875"/>
                  <a:pt x="5222717" y="12743"/>
                </a:cubicBezTo>
                <a:cubicBezTo>
                  <a:pt x="5320152" y="-8899"/>
                  <a:pt x="5409110" y="4465"/>
                  <a:pt x="5499656" y="8541"/>
                </a:cubicBezTo>
                <a:cubicBezTo>
                  <a:pt x="5585788" y="12301"/>
                  <a:pt x="5662249" y="37645"/>
                  <a:pt x="5760352" y="15529"/>
                </a:cubicBezTo>
                <a:cubicBezTo>
                  <a:pt x="5770237" y="13363"/>
                  <a:pt x="5782017" y="16781"/>
                  <a:pt x="5793269" y="16498"/>
                </a:cubicBezTo>
                <a:cubicBezTo>
                  <a:pt x="5824111" y="15685"/>
                  <a:pt x="5855059" y="15611"/>
                  <a:pt x="5885997" y="12898"/>
                </a:cubicBezTo>
                <a:cubicBezTo>
                  <a:pt x="5923794" y="9771"/>
                  <a:pt x="5961885" y="3581"/>
                  <a:pt x="5999628" y="83"/>
                </a:cubicBez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2319FA-B636-4971-BA3D-EA448709D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65222"/>
            <a:ext cx="9144000" cy="903703"/>
            <a:chOff x="0" y="4083182"/>
            <a:chExt cx="12192000" cy="1203823"/>
          </a:xfrm>
          <a:effectLst>
            <a:outerShdw blurRad="381000" dist="152400" dir="16200000" rotWithShape="0">
              <a:prstClr val="black">
                <a:alpha val="1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88A025D-FBC9-4004-BFA0-5E3DC3E9B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solidFill>
              <a:srgbClr val="F6F6F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88221B-C76B-4ADD-99AA-26982E3E7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C49AB53-99F9-90C5-7252-1709B45297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649"/>
          <a:stretch/>
        </p:blipFill>
        <p:spPr>
          <a:xfrm>
            <a:off x="5093161" y="-4"/>
            <a:ext cx="4050833" cy="129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393C17-AA51-0301-8501-01CBDC55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20" y="730372"/>
            <a:ext cx="3375638" cy="1213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400" kern="1200" dirty="0">
                <a:solidFill>
                  <a:srgbClr val="00AEEF"/>
                </a:solidFill>
                <a:latin typeface="+mj-lt"/>
                <a:ea typeface="+mj-ea"/>
                <a:cs typeface="+mj-cs"/>
              </a:rPr>
              <a:t>Navigating ID Verification Challenges</a:t>
            </a:r>
          </a:p>
        </p:txBody>
      </p:sp>
      <p:pic>
        <p:nvPicPr>
          <p:cNvPr id="10" name="Picture Placeholder 9" descr="A person standing in a maze with arrows and question marks&#10;&#10;Description automatically generated">
            <a:extLst>
              <a:ext uri="{FF2B5EF4-FFF2-40B4-BE49-F238E27FC236}">
                <a16:creationId xmlns:a16="http://schemas.microsoft.com/office/drawing/2014/main" id="{F1DEA781-C058-4191-00DA-54A95928EA2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5672" r="15672"/>
          <a:stretch>
            <a:fillRect/>
          </a:stretch>
        </p:blipFill>
        <p:spPr>
          <a:xfrm>
            <a:off x="628650" y="2108335"/>
            <a:ext cx="2449808" cy="2381798"/>
          </a:xfrm>
          <a:prstGeom prst="rect">
            <a:avLst/>
          </a:prstGeom>
        </p:spPr>
      </p:pic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810ABA82-BBA2-A925-E188-C544DCC96E8B}"/>
              </a:ext>
            </a:extLst>
          </p:cNvPr>
          <p:cNvGraphicFramePr>
            <a:graphicFrameLocks noGrp="1"/>
          </p:cNvGraphicFramePr>
          <p:nvPr>
            <p:ph sz="quarter" idx="16"/>
          </p:nvPr>
        </p:nvGraphicFramePr>
        <p:xfrm>
          <a:off x="4572000" y="734325"/>
          <a:ext cx="3943349" cy="3755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2461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Close-up of a keyboard with red keys&#10;&#10;Description automatically generated">
            <a:extLst>
              <a:ext uri="{FF2B5EF4-FFF2-40B4-BE49-F238E27FC236}">
                <a16:creationId xmlns:a16="http://schemas.microsoft.com/office/drawing/2014/main" id="{146F0550-2BA4-0133-F14E-4174924740D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5680" r="15680"/>
          <a:stretch>
            <a:fillRect/>
          </a:stretch>
        </p:blipFill>
        <p:spPr>
          <a:xfrm>
            <a:off x="5468938" y="1098550"/>
            <a:ext cx="3367087" cy="32702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CFB585-2CBE-9C3A-C7D6-89A2469F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Elevating the ID Verification Experience: Overview</a:t>
            </a:r>
            <a:endParaRPr lang="en-ZA" sz="2400" dirty="0"/>
          </a:p>
        </p:txBody>
      </p:sp>
      <p:graphicFrame>
        <p:nvGraphicFramePr>
          <p:cNvPr id="11" name="Content Placeholder 1">
            <a:extLst>
              <a:ext uri="{FF2B5EF4-FFF2-40B4-BE49-F238E27FC236}">
                <a16:creationId xmlns:a16="http://schemas.microsoft.com/office/drawing/2014/main" id="{5ADAFEA1-951C-C13C-CD7F-0996A5548D47}"/>
              </a:ext>
            </a:extLst>
          </p:cNvPr>
          <p:cNvGraphicFramePr>
            <a:graphicFrameLocks noGrp="1"/>
          </p:cNvGraphicFramePr>
          <p:nvPr>
            <p:ph sz="quarter" idx="16"/>
          </p:nvPr>
        </p:nvGraphicFramePr>
        <p:xfrm>
          <a:off x="303214" y="1649413"/>
          <a:ext cx="4822460" cy="2719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710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399138-9298-899F-E77D-371548E2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712" y="446567"/>
            <a:ext cx="2582635" cy="13397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2400" dirty="0">
                <a:solidFill>
                  <a:srgbClr val="00AEEF"/>
                </a:solidFill>
              </a:rPr>
              <a:t>Elevating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solidFill>
                  <a:srgbClr val="00AEEF"/>
                </a:solidFill>
              </a:rPr>
              <a:t>the ID Verification Experience: Workflow</a:t>
            </a:r>
          </a:p>
        </p:txBody>
      </p:sp>
      <p:pic>
        <p:nvPicPr>
          <p:cNvPr id="2" name="Picture 1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FE71B0B9-9A5B-ACB4-1F7E-4AD5506A8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35" y="842516"/>
            <a:ext cx="4837162" cy="341019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057967"/>
            <a:ext cx="9155399" cy="92608"/>
            <a:chOff x="-5025" y="6737718"/>
            <a:chExt cx="12207200" cy="1233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4" name="Content Placeholder 1">
            <a:extLst>
              <a:ext uri="{FF2B5EF4-FFF2-40B4-BE49-F238E27FC236}">
                <a16:creationId xmlns:a16="http://schemas.microsoft.com/office/drawing/2014/main" id="{06F1EA6A-2C5E-323C-F0D2-C963039AC23E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1657404074"/>
              </p:ext>
            </p:extLst>
          </p:nvPr>
        </p:nvGraphicFramePr>
        <p:xfrm>
          <a:off x="5932713" y="1901866"/>
          <a:ext cx="2582636" cy="2588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0138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9CA0A2-98CA-E2E5-4778-A39A87A9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400" dirty="0"/>
              <a:t>Benefits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1FACA5D7-A370-0FB7-FD51-11B21C3C1C59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303213" y="1741488"/>
          <a:ext cx="8532812" cy="262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0894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omputer and a cup of coffee on a table&#10;&#10;Description automatically generated">
            <a:extLst>
              <a:ext uri="{FF2B5EF4-FFF2-40B4-BE49-F238E27FC236}">
                <a16:creationId xmlns:a16="http://schemas.microsoft.com/office/drawing/2014/main" id="{8A0049B1-2311-5AFC-063F-4D2163650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3320"/>
          <a:stretch/>
        </p:blipFill>
        <p:spPr>
          <a:xfrm>
            <a:off x="-2285" y="10"/>
            <a:ext cx="9143999" cy="51482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8304" y="-1140209"/>
            <a:ext cx="3447392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0092B5-AE2A-6575-4916-07B8E1735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3395381"/>
            <a:ext cx="6030151" cy="7180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Are you ready to transform?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5150"/>
            <a:ext cx="7339422" cy="51482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4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itle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ex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Adapt IT - 2020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EF4136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497</TotalTime>
  <Words>300</Words>
  <Application>Microsoft Office PowerPoint</Application>
  <PresentationFormat>Custom</PresentationFormat>
  <Paragraphs>55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Söhne</vt:lpstr>
      <vt:lpstr>Title Slides</vt:lpstr>
      <vt:lpstr>Index Slides</vt:lpstr>
      <vt:lpstr>1_Content Slides</vt:lpstr>
      <vt:lpstr>Office Theme</vt:lpstr>
      <vt:lpstr>Building Trust:  Secure and Efficient ID Verification</vt:lpstr>
      <vt:lpstr>Welcome, my fellow collegues, to a journey of transformation!!!</vt:lpstr>
      <vt:lpstr>The new pain for Institutions</vt:lpstr>
      <vt:lpstr>Why ID Verification</vt:lpstr>
      <vt:lpstr>Navigating ID Verification Challenges</vt:lpstr>
      <vt:lpstr>Elevating the ID Verification Experience: Overview</vt:lpstr>
      <vt:lpstr>Elevating the ID Verification Experience: Workflow</vt:lpstr>
      <vt:lpstr>Benefits</vt:lpstr>
      <vt:lpstr>Are you ready to transform?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User;mbali.mbhele@adaptit.com</dc:creator>
  <cp:lastModifiedBy>Linda Putu</cp:lastModifiedBy>
  <cp:revision>113</cp:revision>
  <dcterms:created xsi:type="dcterms:W3CDTF">2023-07-06T09:53:04Z</dcterms:created>
  <dcterms:modified xsi:type="dcterms:W3CDTF">2024-03-05T05:34:46Z</dcterms:modified>
</cp:coreProperties>
</file>